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A51F21-264F-46F6-9A2C-576D219230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D8B3CC-B746-44EA-A03E-F71B5CBB3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252503-6978-47BE-808B-72283767C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2CAC3F-60D3-477D-9760-1DF2E3D97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8CAA01-18DD-4301-8D0F-99590235B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A2BA8B-99CD-49CC-9BA6-CAFD5E7BA3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68448F-AD9E-4C15-ADEE-7EFF2FEA1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85969B-A076-407A-81CF-72600DD87C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19D75A-C3E3-41A9-9790-31F14C8D58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42B91B-B989-4B80-A06F-843692603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8EBBC3-DA1C-4172-804F-324FD3E10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72330" y="1096513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072330" y="3819674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6143031233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高考人文素养考查方式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人文素养定义与内涵
 高考人文素养考查目的
 考查内容与知识范围
 考查形式与题型设计
 解题思路与答题技巧
 阅卷标准与评分细则
 人文素养培养策略
 备考建议与注意事项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人文素养定义与内涵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高考人文素养考查方式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人文素养定义与内涵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人文素养定义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1.人文素养指人类文化中的精神生活和道德规范，包括人的思想、情感、价值观、审美等方面的素养。</a:t>
            </a:r>
          </a:p>
          <a:p>
            <a:r>
              <a:t>2.人文素养是人们在社会生活中表现出的一种文化修养，是人类文明发展的产物。</a:t>
            </a:r>
          </a:p>
          <a:p>
            <a:r>
              <a:t>3.提升人文素养有助于促进人类社会的和谐发展，提高人们的幸福感。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人文素养内涵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1.人文素养内涵包括人文关怀、人文精神、人文知识等多个方面。</a:t>
            </a:r>
          </a:p>
          <a:p>
            <a:r>
              <a:t>2.人文关怀是对人类生存状态的关注，对人性、人的尊严和价值的维护。</a:t>
            </a:r>
          </a:p>
          <a:p>
            <a:r>
              <a:t>3.人文精神是人们在文化生活中表现出的一种精神风貌，包括勇敢、正义、智慧等品质。</a:t>
            </a:r>
          </a:p>
          <a:p>
            <a:r>
              <a:t>4.人文知识是人们了解人类文化成果的一种方式，包括文学、艺术、历史等多个领域。</a:t>
            </a:r>
          </a:p>
          <a:p>
            <a:r>
              <a:t>以上内容仅供参考，具体内容可以根据您的需求进行调整优化。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高考人文素养考查目的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高考人文素养考查方式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高考人文素养考查目的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传承与弘扬中华文化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1.考查学生对中华优秀传统文化的理解、认同和传承能力。</a:t>
            </a:r>
          </a:p>
          <a:p>
            <a:r>
              <a:t>2.引领学生弘扬民族精神，增强文化自信，培育xxx核心价值观。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培养创新思维与批判性思考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1.考查学生独立思考、创新思维和解决问题的能力。</a:t>
            </a:r>
          </a:p>
          <a:p>
            <a:r>
              <a:t>2.鼓励学生具备批判性思维，敢于质疑，具备自主创新能力。</a:t>
            </a:r>
          </a:p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高考人文素养考查目的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提升审美素养与人文关怀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1.考查学生对美的感知、欣赏和创造能力，对人文精神的理解与关怀。</a:t>
            </a:r>
          </a:p>
          <a:p>
            <a:r>
              <a:t>2.引领学生关注人类命运共同体，具备国际视野和跨文化交流能力。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强化社会责任与公民意识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1.考查学生对社会热点问题的关注、理解和分析能力。</a:t>
            </a:r>
          </a:p>
          <a:p>
            <a:r>
              <a:t>2.引导学生树立正确的世界观、人生观和价值观，具备良好的公民素质。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高考人文素养考查目的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促进全面发展与个性彰显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1.考查学生德智体美劳全面发展的综合素质。</a:t>
            </a:r>
          </a:p>
          <a:p>
            <a:r>
              <a:t>2.尊重学生的个性差异，鼓励学生在全面发展中彰显个性特长。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适应新时代人才需求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1.考查学生具备新时代所需的知识、能力和素质。</a:t>
            </a:r>
          </a:p>
          <a:p>
            <a:r>
              <a:t>2.引导学生适应科技、经济、社会发展的新趋势，成为新时代的优秀人才。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考查内容与知识范围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高考人文素养考查方式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考查内容与知识范围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中国历史与文化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1.掌握中国历史的重要事件和人物，理解其对现代中国的影响。</a:t>
            </a:r>
          </a:p>
          <a:p>
            <a:r>
              <a:t>2.熟悉中国传统文化的主要概念、价值观和特点。</a:t>
            </a:r>
          </a:p>
          <a:p>
            <a:r>
              <a:t>3.了解中国文化的多样性和包容性，以及其在全球化背景下的重要性。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世界历史与文化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1.理解世界历史的主要发展脉络和重大事件，以及其对当代世界的影响。</a:t>
            </a:r>
          </a:p>
          <a:p>
            <a:r>
              <a:t>2.掌握不同文化的特点和价值观，尊重文化的多样性。</a:t>
            </a:r>
          </a:p>
          <a:p>
            <a:r>
              <a:t>3.分析全球化背景下的文化交流和互动，以及文化对国际关系的影响。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考查内容与知识范围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艺术与审美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1.熟悉各类艺术形式和表现技巧，具备基本的艺术鉴赏能力。</a:t>
            </a:r>
          </a:p>
          <a:p>
            <a:r>
              <a:t>2.了解艺术与社会、文化的关系，分析艺术作品的内涵和意义。</a:t>
            </a:r>
          </a:p>
          <a:p>
            <a:r>
              <a:t>3.培养健康的审美观念，提升个人的艺术素养。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哲学与思想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1.掌握中外哲学的基本概念和主要思想，理解其对人类认识世界的影响。</a:t>
            </a:r>
          </a:p>
          <a:p>
            <a:r>
              <a:t>2.分析哲学思想与现实问题的联系，运用哲学观点看待生活和社会现象。</a:t>
            </a:r>
          </a:p>
          <a:p>
            <a:r>
              <a:t>3.培养辩证思维能力，形成独立思考和解决问题的能力。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考查内容与知识范围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社会科学知识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1.了解社会科学的基本知识，包括经济学、政治学、社会学等学科的基本概念和原理。</a:t>
            </a:r>
          </a:p>
          <a:p>
            <a:r>
              <a:t>2.运用社会科学知识分析现实问题，理解社会现象背后的规律和原因。</a:t>
            </a:r>
          </a:p>
          <a:p>
            <a:r>
              <a:t>3.培养科学的社会观和发展观，为参与社会事务提供理论依据。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科技与创新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1.掌握科技发展的基本趋势和前沿动态，了解科技创新对社会进步的重要作用。</a:t>
            </a:r>
          </a:p>
          <a:p>
            <a:r>
              <a:t>2.熟悉科技与创新的基本方法和思维，培养创新思维和解决问题的能力。</a:t>
            </a:r>
          </a:p>
          <a:p>
            <a:r>
              <a:t>3.分析科技伦理和道德问题，树立正确的科技价值观和责任观。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考查形式与题型设计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高考人文素养考查方式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考查形式与题型设计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选择题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1.选择题适用于测试学生对基础知识的掌握情况，能够覆盖广泛的知识点。</a:t>
            </a:r>
          </a:p>
          <a:p>
            <a:r>
              <a:t>2.通过设置迷惑选项，可以测试学生的辨别能力和思维敏捷度。</a:t>
            </a:r>
          </a:p>
          <a:p>
            <a:r>
              <a:t>3.选择题评分客观，能够减少评分误差，保证考试的公平性。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问答题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1.问答题能够测试学生对知识点的理解和应用能力，评估他们的思维深度和广度。</a:t>
            </a:r>
          </a:p>
          <a:p>
            <a:r>
              <a:t>2.通过设置开放式问题，可以激发学生的创新思维和批判性思考。</a:t>
            </a:r>
          </a:p>
          <a:p>
            <a:r>
              <a:t>3.问答题需要人工阅卷，对评分标准的制定和阅卷人员的培训有较高要求。</a:t>
            </a:r>
          </a:p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考查形式与题型设计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材料分析题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1.材料分析题能够测试学生对复杂信息的处理能力，评估他们的阅读理解和分析能力。</a:t>
            </a:r>
          </a:p>
          <a:p>
            <a:r>
              <a:t>2.通过提供真实场景的材料，可以让学生更好地将知识应用到实际生活中。</a:t>
            </a:r>
          </a:p>
          <a:p>
            <a:r>
              <a:t>3.材料分析题的难度设置需要合理，避免过于复杂或过于简单。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论述题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1.论述题能够测试学生的逻辑思维和表达能力，评估他们的书面沟通能力。</a:t>
            </a:r>
          </a:p>
          <a:p>
            <a:r>
              <a:t>2.通过设置具有探讨性质的问题，可以激发学生的思考兴趣和深度。</a:t>
            </a:r>
          </a:p>
          <a:p>
            <a:r>
              <a:t>3.论述题需要注意答案的客观性和准确性，避免主观臆断和误导。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考查形式与题型设计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人文素养综合题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1.综合题能够测试学生的人文素养综合能力，评估他们的跨学科知识储备和应用能力。</a:t>
            </a:r>
          </a:p>
          <a:p>
            <a:r>
              <a:t>2.通过结合多个学科领域的知识，可以让学生更好地理解人文素养的内涵和价值。</a:t>
            </a:r>
          </a:p>
          <a:p>
            <a:r>
              <a:t>3.综合题的难度和复杂度较高，需要充分考虑学生的实际情况和考试要求。</a:t>
            </a:r>
          </a:p>
          <a:p>
            <a:r>
              <a:t>以上是对高考人文素养考查方式中考查形式与题型设计的简要介绍，希望能够对您有所帮助。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https://d.book118.com/456143031233010043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9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人文素养定义与内涵</vt:lpstr>
      <vt:lpstr> 人文素养定义与内涵</vt:lpstr>
      <vt:lpstr> 高考人文素养考查目的</vt:lpstr>
      <vt:lpstr> 高考人文素养考查目的</vt:lpstr>
      <vt:lpstr> 高考人文素养考查目的</vt:lpstr>
      <vt:lpstr> 高考人文素养考查目的</vt:lpstr>
      <vt:lpstr> 考查内容与知识范围</vt:lpstr>
      <vt:lpstr> 考查内容与知识范围</vt:lpstr>
      <vt:lpstr> 考查内容与知识范围</vt:lpstr>
      <vt:lpstr> 考查内容与知识范围</vt:lpstr>
      <vt:lpstr> 考查形式与题型设计</vt:lpstr>
      <vt:lpstr> 考查形式与题型设计</vt:lpstr>
      <vt:lpstr> 考查形式与题型设计</vt:lpstr>
      <vt:lpstr> 考查形式与题型设计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2024-09-12T00:36:56.417</cp:lastPrinted>
  <dcterms:created xsi:type="dcterms:W3CDTF">2024-09-11T16:36:56Z</dcterms:created>
  <dcterms:modified xsi:type="dcterms:W3CDTF">2024-09-11T16:36:58Z</dcterms:modified>
</cp:coreProperties>
</file>