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B5C99C-A1B8-4149-B29D-BB1DFC732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7A43E4-4237-44CB-8381-D8F0687D1F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4C05D2-B0B7-4507-8C12-AD84CFC19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CDD0C6-E958-449C-9362-65DA1CD51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72A868-7650-4B3A-B8F7-5D9FFC431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F0395D-7DEB-41B0-912D-43C643EA1E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1B195E-D8FD-4C25-BF5C-A11885EA6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700648-54FB-481B-B1FC-79C9C4D84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7CD02F-B38A-41AE-A59B-E2309362C2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079A05-A791-4376-901C-9E7A617CD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42C407-160F-439F-8E14-EB8E5405E3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143142045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现场监督工作的协调与衔接策略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现场监督工作的概述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衔接策略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实施与推进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通过协调不同部门和人员的工作，确保现场监督工作的高效进行。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提高监督效率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加强工作衔接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确保各项监督工作之间的顺畅衔接，避免出现工作漏洞或重复。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通过明确的协调与衔接策略，增强团队之间的协作和沟通，提高整体工作效果。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对现场监督工作的整体进展、成果及存在的问题进行汇报。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监督工作的整体情况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协调与衔接策略的实施情况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需要协调与衔接的具体事项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相关建议和措施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详细汇报协调与衔接策略的制定、实施及效果评估情况。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列出当前需要协调与衔接的具体事项，包括人员、资源、时间等方面的安排。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针对现场监督工作中存在的问题，提出具体的建议和措施，以促进工作的顺利进行。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现场监督工作的概述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现场监督工作是指对特定场所、项目或活动进行实地检查、监督和指导，以确保其按照既定标准、规范和要求进行。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现场监督工作具有实时性、直接性、针对性和专业性等特点。它要求监督人员具备丰富的专业知识和实践经验，能够及时发现和解决问题。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现场监督工作的定义与特点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通过现场监督，可以确保项目按照设计要求和施工规范进行，减少质量问题和安全隐患。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保障项目质量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现场监督可以及时发现和纠正施工过程中的问题，避免返工和浪费，提高工作效率。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现场监督人员需要与项目各方保持密切沟通和协作，共同推进项目的顺利进行。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现场监督工作的重要性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目前，许多行业和领域都开展了现场监督工作，但存在监督力度不够、监督手段单一、监督人员素质参差不齐等问题。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现场监督工作存在以下问题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部分现场监督人员缺乏足够的权威性和独立性，容易受到其他因素的影响，导致监督力度不够。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目前，现场监督手段主要以人工检查为主，缺乏先进的检测设备和信息化手段，难以适应复杂多变的现场环境。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部分现场监督人员缺乏专业知识和实践经验，难以胜任复杂的监督工作。同时，也存在一些监督人员责任心不强、工作态度不端正等问题。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监督手段单一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监督人员素质参差不齐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监督力度不够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现场监督工作的现状与问题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协调策略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与上级部门的协调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明确上级意图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充分理解上级部门的工作要求和目标，确保现场监督工作与上级部门的整体战略保持一致。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及时沟通反馈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定期向上级部门汇报工作进展，遇到问题和困难时及时请示，寻求支持和指导。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争取资源支持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积极争取上级部门对现场监督工作的资源支持，包括人力、物力、财力等方面的保障。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与同级部门建立良好的协作关系，共同推进现场监督工作的顺利开展。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建立协作机制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明确各自的工作职责和分工，避免工作重复和交叉，提高工作效率。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明确职责分工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定期召开协调会议，交流工作情况和经验，共同研究和解决工作中遇到的问题。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加强信息交流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与同级部门的协调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听取下级意见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充分听取下级部门的意见和建议，及时调整工作方案和措施，确保现场监督工作的针对性和实效性。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指导下级工作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对下级部门的工作给予指导和支持，帮助下级部门明确工作目标和要求，提高工作质量和效率。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加强培训教育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加强对下级部门的培训和教育，提高下级部门的业务水平和综合素质，为现场监督工作的顺利开展提供有力保障。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与下级部门的协调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寻求合作支持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积极寻求与外部机构的合作和支持，共同推进现场监督工作的深入开展。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建立信息共享机制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与外部机构建立信息共享机制，实现信息资源的互通有无和共享利用，提高现场监督工作的信息化水平和工作效率。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加强联系沟通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与外部机构保持密切联系和沟通，及时了解相关政策和法规的变化情况，为现场监督工作的顺利开展提供政策支持和保障。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与外部机构的协调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衔接策略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https://d.book118.com/456143142045010033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2024-09-01T19:36:43.567</cp:lastPrinted>
  <dcterms:created xsi:type="dcterms:W3CDTF">2024-09-01T11:36:43Z</dcterms:created>
  <dcterms:modified xsi:type="dcterms:W3CDTF">2024-09-01T11:36:45Z</dcterms:modified>
</cp:coreProperties>
</file>