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8CD4D9-7893-4A15-856F-0E9F8F9D69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2566F0-4F99-4B8E-954D-B812147D2C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C1A93E-B042-451F-B4E9-546E053484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B4976A-EDE1-42B9-860A-D2019FFEDD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D84D5A-CEFE-4128-828B-EDF70C7577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606F61-FCDD-4DCA-85EE-3BEEDD52D8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DF5E65-DE32-4A9A-8EC5-65F9C35790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B4C5F8-0EC4-432E-8C0F-46A24D9262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C66F76-56C1-4105-ABDF-7F226F0C43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B5C7F9-67F6-40EC-827F-13BFEB7355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A1E326-CF3F-45A1-AF48-54006EF7CE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6143154115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数据资产管理方法论能力建设方案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34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数据资产管理方法论体系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能力建设内容与路径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重点任务与举措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保障措施与考核评估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有效的数据资产管理能够提升数据质量，保障数据安全，促进数据价值最大化。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当前，许多企业在数据资产管理方面存在诸多挑战，急需建设完善的方法论体系以指导实践。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7424" r="7424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随着大数据时代的来临，数据资产管理成为企业核心竞争力的重要组成部分。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构建一套科学、系统、实用的数据资产管理方法论体系，提升企业数据资产管理能力。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以业务需求为导向，以数据价值为核心，注重实效性、可操作性和可持续性。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目标和原则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本方案围绕数据资产管理方法论能力建设，从组织架构、制度体系、技术支撑、人员培训等方面进行系统规划。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rcRect l="21333" r="21333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l="21875" r="21875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依托先进的技术手段和工具平台，实现数据资产的全生命周期管理。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通过建立完善的数据资产管理流程，明确各部门职责分工，形成协同高效的工作机制。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加强人员培训和队伍建设，提升全员数据资产管理意识和技能水平。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方案概述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数据资产管理方法论体系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明确数据资产定义和范围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确定组织内部哪些数据属于资产范畴，包括结构化数据、非结构化数据等。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数据资产盘点与梳理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对组织内部的数据资产进行全面盘点和梳理，形成数据资产清单。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数据资产分类与标签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根据数据资产的性质、来源、用途等特征进行分类，并打上相应的标签，以便于管理和检索。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数据资产识别与分类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24" r="12524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数据资产定价策略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根据数据价值评估结果，制定数据资产的定价策略，为数据交易和流通提供基础。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数据质量评估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对数据资产的质量进行评估，包括完整性、准确性、一致性、时效性等方面。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数据价值评估模型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构建数据价值评估模型，从数据的应用价值、潜在价值、成本等多个维度进行评估。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数据资产价值评估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数据安全管理体系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建立完善的数据安全管理体系，包括数据安全策略、数据安全组织、数据安全流程等。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数据加密与脱敏技术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采用先进的加密技术和脱敏技术，确保数据在传输、存储和使用过程中的安全。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数据访问控制与审计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建立严格的数据访问控制机制，对数据的访问进行授权和审计，防止数据泄露和滥用。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数据资产安全保障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数据资产共享与流通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建立数据资产共享和流通机制，促进数据在组织内部的共享和外部的流通。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数据资产服务化运营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将数据资产封装成服务，提供给内部和外部用户使用，实现数据资产的价值最大化。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数据驱动的业务模式创新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探索数据驱动的业务模式创新，将数据资产转化为商业价值。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4893" r="14893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数据资产应用与创新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能力建设内容与路径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培养数据治理技能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针对数据管理人员和业务人员，开展数据治理相关技能培训，如数据质量管理、数据安全管理等，提升数据治理能力。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建立数据治理考核机制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将数据治理相关指标纳入绩效考核体系，激励员工积极参与数据治理工作。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宣传数据治理理念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通过内部培训、研讨会等方式，普及数据治理的重要性和必要性，提高全员数据治理意识。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提升数据治理意识与能力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制定数据管理制度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明确数据管理职责、权限、流程等，确保数据管理工作有章可循。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优化数据管理流程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针对数据收集、存储、处理、分析等环节，优化数据管理流程，提高数据管理效率。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建立数据标准规范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制定数据标准规范，如数据格式、数据命名规则等，确保数据的一致性和可读性。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完善数据管理制度与流程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引进外部数据人才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通过招聘、合作等方式，引进具有丰富经验和专业技能的外部数据人才，提升企业数据管理水平。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建立数据人才梯队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构建数据人才梯队，确保企业数据管理工作的连续性和稳定性。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制定数据人才培养计划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针对企业内部员工，制定数据人才培养计划，培养既懂业务又懂数据的复合型人才。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加强数据人才培养与引进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https://d.book118.com/456143154115010051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2024-09-17T06:36:53.629</cp:lastPrinted>
  <dcterms:created xsi:type="dcterms:W3CDTF">2024-09-16T22:36:53Z</dcterms:created>
  <dcterms:modified xsi:type="dcterms:W3CDTF">2024-09-16T22:36:55Z</dcterms:modified>
</cp:coreProperties>
</file>