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C1F582-5241-4631-B1C8-959015796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50E494-5D67-4991-9BB8-54B630336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E38F6C-1872-4B7B-A514-4E4D6843C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AD508D-747E-447A-B6AD-581897F17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205DFE-0B37-4DF1-8F2D-58B2F4FF0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2BE1A9-4878-433C-B465-EED418882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6B2E0B-FA81-4CB4-867B-BA14224A5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F753C2-6097-4B44-A682-81E74C1D1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99962B-33F8-4618-BD68-EDF780C7E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A35586-8602-4AD9-A6DE-6A4EB9C4A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E699EE-4477-4719-82BE-6C28A49BF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143243203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AXURERP中文教程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AXURERP概述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AXURERP基础操作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销售管理模块详解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采购管理模块详解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库存管理模块详解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生产管理模块详解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AXURERP概述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750" r="18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AXURERP是一款功能强大的企业资源计划（ERP）软件，旨在为企业提供全面的管理解决方案，优化业务流程，提高运营效率。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AXURERP具有高度的可定制性、灵活性和可扩展性，能够满足不同企业的个性化需求；同时，它还提供了丰富的功能模块和强大的数据分析功能，帮助企业实现精细化管理。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AXURERP的定义与特点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AXURERP起源于20世纪末的企业资源计划（ERP）理念，随着企业信息化建设的推进而不断发展。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经过多个版本的迭代升级，AXURERP不断完善自身功能，提升用户体验，逐渐在市场中占据一席之地。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随着云计算、大数据等技术的不断发展，AXURERP将继续向云端化、智能化方向发展，为企业提供更加高效、便捷的管理服务。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AXURERP的发展历程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AXURERP在制造业中广泛应用，能够帮助企业实现生产、销售、采购等业务流程的自动化管理，提高生产效率。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除了上述行业外，AXURERP还可应用于金融、物流、教育等多个领域，为企业提供全面的管理支持。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其他行业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AXURERP适用于零售业中的各个环节，包括库存管理、订单处理、客户关系管理等，提升零售企业的运营效率。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AXURERP也可应用于服务业领域，如酒店管理、餐饮管理等，实现服务流程的标准化和自动化。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服务业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AXURERP的应用领域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AXURERP基础操作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安装AXURERP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从官方网站下载AXURERP安装包，按照安装向导的指示完成安装过程。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配置数据库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在安装过程中，需要配置数据库连接信息，确保AXURERP可以连接到数据库服务器。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配置系统参数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根据实际需求，配置AXURERP的系统参数，如语言、时区、货币等。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安装与配置AXURERP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登录与退出AXURERP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登录AXURERP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在浏览器中输入AXURERP的网址，进入登录页面。输入用户名和密码，点击登录按钮即可进入AXURERP系统。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退出AXURERP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在AXURERP系统的右上角，点击用户名旁边的下拉箭头，选择“退出”选项即可退出系统。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主界面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AXURERP的主界面分为顶部导航栏、左侧功能菜单和右侧内容区域三部分。顶部导航栏提供了常用功能的快捷入口，左侧功能菜单列出了所有可用功能，右侧内容区域显示当前功能的具体内容。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功能界面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每个功能都有对应的功能界面，界面上会显示该功能的相关信息和操作按钮。用户可以在功能界面上进行数据的录入、查询、修改和删除等操作。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报表界面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AXURERP提供了丰富的报表功能，用户可以通过报表界面查看和分析数据。报表界面通常包括报表标题、报表数据和报表工具栏三部分。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AXURERP界面介绍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销售管理模块详解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在系统中录入客户信息、产品信息以及订单数量、价格等关键信息，生成销售订单。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创建销售订单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对录入的销售订单进行审核，确认无误后提交至下一环节。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订单审核与确认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在订单执行过程中，如遇客户要求变更订单信息，可在系统中进行修改并重新确认。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订单变更处理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销售订单管理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发货计划制定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根据销售订单信息，制定发货计划，包括发货时间、发货数量、运输方式等。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发货执行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按照发货计划进行发货操作，并在系统中记录发货详细信息。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发货跟踪与反馈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对发出的货物进行跟踪，确保货物按时到达客户手中，并及时反馈发货状态。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销售发货管理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接收并处理客户的退货申请，了解退货原因、数量、产品状态等信息。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退货申请处理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对退货申请进行审批，确认退货的合理性和可行性。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退货审批与确认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接收客户退回的货物，并在系统中记录退货详细信息，进行后续处理。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退货接收与处理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销售退货管理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4268" r="2426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收款核对与催款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对收到的款项进行核对，确保收款金额与应收金额一致，并对逾期未收的款项进行催款处理。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收款计划制定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根据销售订单和合同信息，制定收款计划，明确收款金额、收款时间等。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收款执行与记录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按照收款计划进行收款操作，并在系统中记录收款详细信息。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销售收款管理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https://d.book118.com/456143243203010042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2024-09-10T09:00:41.751</cp:lastPrinted>
  <dcterms:created xsi:type="dcterms:W3CDTF">2024-09-10T01:00:41Z</dcterms:created>
  <dcterms:modified xsi:type="dcterms:W3CDTF">2024-09-10T01:00:44Z</dcterms:modified>
</cp:coreProperties>
</file>