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0E294-8616-40F6-BE22-66340B20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944EF-885F-4C6D-806B-ABE14883E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A3FD2-4F56-41CF-A0A4-1F3A1C930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FB8B6-7903-4617-BA1C-23E7060F8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0708D-05A6-459F-8A66-5470C699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13814-78E9-42AF-96CC-907FCF126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AC17A-05B2-4503-8569-3738438D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982F8-0622-404B-9274-1B7AE2D1E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CF957-BD44-4084-A09C-7CC5AE683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8E964-CEA7-4BDA-8061-10863FAE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2A76A-7D5A-435A-8433-EE27744B3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451500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左心辅助装置护理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左心辅助装置概述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患者教育与康复指导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左心辅助装置概述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左心辅助装置是一种机械装置，用于在心脏无法提供足够血液供应时辅助左心室的泵血功能。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通过与心脏的连接，左心辅助装置能够提供一定的辅助压力，帮助心脏更有效地泵血，从而改善血液循环。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左心辅助装置有多种类型，包括搏动式、非搏动式和混合式等。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根据患者的具体情况和医生建议，选择适合的左心辅助装置类型。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92" b="232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主要用于治疗心力衰竭、心肌梗死等导致的心脏泵血功能不足的患者。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对于存在严重出血倾向、感染、严重肝肾功能不全等情况的患者，使用左心辅助装置需谨慎或禁用。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对患者进行全面的身体检查，了解患者的病情状况、心功能、营养状况等，为后续护理提供依据。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了解患者对左心辅助装置的认知程度，向患者及家属详细介绍手术及护理过程，消除其紧张情绪。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针对患者的焦虑、恐惧等情绪，进行心理疏导和安慰，帮助患者树立信心，积极配合治疗。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向患者家属说明手术情况，鼓励家属给予患者情感支持和生活照顾，共同应对手术带来的压力。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向患者及家属介绍手术前的注意事项，如饮食、作息、个人卫生等方面的要求。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根据患者的具体情况，进行必要的实验室检查和影像学检查，为手术提供准确的参考依据。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https://d.book118.com/456145150002010034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2024-09-02T22:28:19.884</cp:lastPrinted>
  <dcterms:created xsi:type="dcterms:W3CDTF">2024-09-02T14:28:19Z</dcterms:created>
  <dcterms:modified xsi:type="dcterms:W3CDTF">2024-09-02T14:28:22Z</dcterms:modified>
</cp:coreProperties>
</file>