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004A1-DAED-4EEC-8E8D-310BEBAC3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4A994-A44D-49E9-9FEB-02A5EE8FC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8C869F-ADCB-4547-8895-A43C18B24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F684C-FF9C-4CEF-B0F5-20BCD76F8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F90C71-679A-48C8-84F6-7E633204B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3894D3-3AB2-4F27-96BE-1968072CB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88DC20-FD01-4BCE-96DB-BBDCBF51D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4E8D2B-7506-4184-A284-A16588A15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A93016-8B65-4E93-88D4-2A699C5B2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58BC4-7CF9-4F47-9FE2-4409C31A0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6DA2E-3497-4DA9-A755-F579227FA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14520310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皮肤艾滋病患者的心理护理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皮肤艾滋病护理的挑战与未来发展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皮肤艾滋病是一种由人类免疫缺陷病毒（HIV）引起的传染病，通过破坏人体免疫系统，使人体易于感染各种疾病。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皮肤艾滋病的症状可能包括皮肤瘙痒、皮疹、溃疡、淋巴结肿大等，但这些症状也可能出现在其他皮肤病中，因此需要进行专业的诊断。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皮肤艾滋病主要通过性接触、血液传播和母婴传播。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传播方式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预防皮肤艾滋病的关键是避免高风险行为，如无保护的性行为和共用针头。使用安全套可以降低性接触传播的风险。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传播方式与预防措施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社会压力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健康问题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治疗负担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皮肤艾滋病对生活的影响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由于皮肤艾滋病是一种传染性强的疾病，患者可能会面临来自社会和家庭的压力和歧视。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由于免疫系统受损，皮肤艾滋病患者容易感染其他疾病，如肺炎、肠道疾病等。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皮肤艾滋病患者可能会感到焦虑、抑郁和羞耻等心理压力，影响生活质量。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皮肤艾滋病需要长期治疗和管理，患者需要定期就医和服药，对生活和工作造成一定负担。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是人体最大的器官，皮肤健康对于整体生活质量有着重要影响。皮肤艾滋病患者的皮肤状况往往较差，容易出现各种皮肤问题，如瘙痒、疼痛、溃疡等，这些问题会给患者带来极大的困扰和痛苦。因此，皮肤艾滋病护理的首要目标是提高患者的生活质量，减轻患者的痛苦和不适感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患者的皮肤状况往往比较复杂，需要专业的护理知识和技能。专业的皮肤艾滋病护理可以提供个性化的护理方案，针对患者的具体情况进行针对性的护理，从而更好地改善患者的皮肤状况，提高患者的生活质量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皮肤艾滋病患者容易出现各种并发症，如感染、溃疡、肿瘤等，这些并发症会给患者的健康带来极大的威胁。有效的皮肤艾滋病护理可以预防和减少这些并发症的发生，保护患者的身体健康。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皮肤艾滋病患者的免疫力较低，容易感染各种病原体。通过专业的皮肤护理，可以有效地预防和减少患者感染的机会，从而降低并发症的发生率。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是一种性传播疾病，患者往往面临着巨大的心理压力和羞耻感。因此，心理支持与关怀是皮肤艾滋病护理中不可或缺的一部分。专业的皮肤艾滋病护理团队会提供心理支持和关怀，帮助患者缓解心理压力，增强自信心，积极面对疾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支持与关怀可以帮助患者更好地理解和接受自己的病情，积极配合治疗和护理，从而更好地控制病情的发展。同时，心理支持和关怀还可以提高患者的心理健康水平，增强患者的自我调节能力，有助于患者的康复和生活质量的提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心理支持与关怀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皮肤艾滋病护理方法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根据医生的建议，按时按量服用抗逆转录病毒药物，以控制病情发展。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药物副作用管理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药物相互作用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了解抗逆转录病毒药物的副作用，如恶心、呕吐、腹泻等，并采取相应措施减轻不适感。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注意避免与其他药物产生相互作用，特别是与抗逆转录病毒药物相互影响的药物。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https://d.book118.com/456145203104010102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2024-09-27T04:29:26.429</cp:lastPrinted>
  <dcterms:created xsi:type="dcterms:W3CDTF">2024-09-26T20:29:26Z</dcterms:created>
  <dcterms:modified xsi:type="dcterms:W3CDTF">2024-09-26T20:29:28Z</dcterms:modified>
</cp:coreProperties>
</file>