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ECF6B-17DD-4845-B3B4-7B450FE24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A491F-E62F-495A-A1BF-E19E50AE0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A8997-A27C-4B56-BB2B-926BA24E6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6ADD0-BD89-4296-B171-F874190C5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99EF45-72BD-48DE-902A-96B962FB6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C8E330-7F6C-43F9-99E2-19501DA29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BF9722-E1DA-454A-ABFA-28B1BCA8A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80E43-C184-460F-BA79-B591C6B35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87422-648D-40CA-93F5-0F53354F5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6C7B0-75E6-4375-9B26-463C7DC8D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2C21E-4655-41F6-A734-8315F1A27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4523300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泌尿系统疾病之慢性肾衰竭护理课件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慢性肾衰竭的并发症预防与护理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慢性肾衰竭患者的自我管理与家庭护理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慢性肾衰竭是指各种原因导致的肾脏功能渐进性不可逆性减退，直至丧失，出现一系列临床症状和代谢紊乱的临床综合征。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根据病程的进展速度，慢性肾衰竭可分为慢性肾功能不全代偿期、慢性肾功能不全失代偿期、肾衰竭期和尿毒症期。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909" b="199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慢性肾衰竭的常见病因包括原发性肾小球肾炎、糖尿病肾病、高血压肾病、多囊肾等。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慢性肾衰竭的病理机制涉及多种因素，包括肾单位数量减少、肾小球硬化、肾间质纤维化等。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慢性肾衰竭的临床表现多样，主要包括水、电解质和酸碱平衡紊乱，贫血，高血压，心力衰竭等。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慢性肾衰竭的诊断主要依据血肌酐、尿素氮等肾功能指标的升高，以及肾脏影像学检查和肾活检等辅助检查结果。根据不同的分期，慢性肾衰竭的治疗和护理措施也有所不同。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慢性肾衰竭的护理评估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149" r="91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包括年龄、性别、病程、家族史等。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评估患者是否有水肿、高血压、贫血、酸中毒等症状。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检查患者的尿常规、肾功能、电解质等指标。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通过B超、CT等手段评估肾脏形态和结构。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先收集患者基本信息，再进行症状评估和体格检查，然后进行实验室和影像学检查。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确保患者信息保密，尊重患者隐私，确保检查安全无痛。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对收集到的信息进行整理和分析，确定患者病情状况和护理需求。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以书面报告形式呈现，包括患者基本信息、症状描述、检查结果及护理建议等内容。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https://d.book118.com/456145233000010040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2024-09-06T02:46:56.938</cp:lastPrinted>
  <dcterms:created xsi:type="dcterms:W3CDTF">2024-09-05T18:46:56Z</dcterms:created>
  <dcterms:modified xsi:type="dcterms:W3CDTF">2024-09-05T18:46:58Z</dcterms:modified>
</cp:coreProperties>
</file>