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27BCC3A-6C12-4DBA-B66D-3BF2211DEE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4326FD-B07F-4D19-8EB4-EB92D5C948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17BDA76-3FDE-4A3B-AA54-DE62769554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D59604C-3430-4B7A-AC58-1F6F858EDA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8FB2852-562E-4C78-AE27-3A38251D389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BABA19C-494C-451F-867D-E1FE9779B0A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702F4BF-9F41-46C2-A3B3-26EE171837F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FDA18CC-93B5-4EF8-8A2D-1152D48FE9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D1CF6BB-AD70-4DBD-8190-CEFB207525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047209-699A-4464-8F82-5F5D310C67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1B5FF4-3C71-498E-B84D-50B5C1C73B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6150223140010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solidFill>
                <a:latin typeface="Microsoft Yahei"/>
                <a:ea typeface="Microsoft Yahei"/>
                <a:cs typeface="Microsoft Yahei"/>
              </a:rPr>
              <a:t>班级拓展培训学习总结</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拓展培训学习内容概述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拓展培训过程回顾</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拓展培训成果展示</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拓展培训中存在的问题分析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对未来班级拓展培训的建议和展望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引言</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通过拓展培训活动，增强班级成员之间的信任、沟通和协作能力，为未来的学习和工作打下坚实基础。</a:t>
            </a:r>
          </a:p>
        </p:txBody>
      </p:sp>
      <p:pic>
        <p:nvPicPr>
          <p:cNvPr id="6" name="Picture 6"/>
          <p:cNvPicPr>
            <a:picLocks noChangeAspect="1"/>
          </p:cNvPicPr>
          <p:nvPr/>
        </p:nvPicPr>
        <p:blipFill>
          <a:blip r:embed="rId2"/>
          <a:srcRect l="16042" r="1604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提升团队协作能力</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拓展培训不仅关注学生的知识技能，还注重培养学生的领导力、创新精神和解决问题的能力，以适应不断变化的社会需求。</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培养学生综合素质</a:t>
            </a:r>
          </a:p>
        </p:txBody>
      </p:sp>
      <p:pic>
        <p:nvPicPr>
          <p:cNvPr id="10" name="Picture 10"/>
          <p:cNvPicPr>
            <a:picLocks noChangeAspect="1"/>
          </p:cNvPicPr>
          <p:nvPr/>
        </p:nvPicPr>
        <p:blipFill>
          <a:blip r:embed="rId3"/>
          <a:srcRect l="18292" r="18292"/>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4583" r="1458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拓展培训作为校园文化活动的一部分，有助于营造积极向上、充满活力的校园氛围，促进学生的全面发展。</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丰富校园文化生活</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简要介绍本次拓展培训的主题、时间、地点以及参与人员等基本情况。</a:t>
            </a:r>
          </a:p>
        </p:txBody>
      </p:sp>
      <p:sp>
        <p:nvSpPr>
          <p:cNvPr id="6" name="AutoShape 6"/>
          <p:cNvSpPr/>
          <p:nvPr/>
        </p:nvSpPr>
        <p:spPr>
          <a:xfrm>
            <a:off x="3099145"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培训活动概述</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详细描述拓展培训的具体内容、实施过程以及取得的成果，包括团队协作能力的提升、个人成长与收获等方面。</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培训过程与成果</a:t>
            </a:r>
          </a:p>
        </p:txBody>
      </p:sp>
      <p:sp>
        <p:nvSpPr>
          <p:cNvPr id="14" name="AutoShape 14"/>
          <p:cNvSpPr/>
          <p:nvPr/>
        </p:nvSpPr>
        <p:spPr>
          <a:xfrm>
            <a:off x="1049459" y="3941002"/>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分析本次拓展培训中存在的问题和不足，提出相应的改进建议，为今后的类似活动提供借鉴和参考。</a:t>
            </a:r>
          </a:p>
        </p:txBody>
      </p:sp>
      <p:sp>
        <p:nvSpPr>
          <p:cNvPr id="17" name="AutoShape 17"/>
          <p:cNvSpPr/>
          <p:nvPr/>
        </p:nvSpPr>
        <p:spPr>
          <a:xfrm>
            <a:off x="3099145"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经验教训与改进建议</a:t>
            </a:r>
          </a:p>
        </p:txBody>
      </p:sp>
      <p:sp>
        <p:nvSpPr>
          <p:cNvPr id="19" name="AutoShape 19"/>
          <p:cNvSpPr/>
          <p:nvPr/>
        </p:nvSpPr>
        <p:spPr>
          <a:xfrm>
            <a:off x="4853788" y="3941002"/>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展望班级拓展培训的未来发展方向，提出具体的计划和措施，以推动班级团队协作和个人能力的持续提升。</a:t>
            </a:r>
          </a:p>
        </p:txBody>
      </p:sp>
      <p:sp>
        <p:nvSpPr>
          <p:cNvPr id="22" name="AutoShape 22"/>
          <p:cNvSpPr/>
          <p:nvPr/>
        </p:nvSpPr>
        <p:spPr>
          <a:xfrm>
            <a:off x="6903474"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未来展望与计划</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拓展培训学习内容概述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通过一系列团队协作游戏和沟通技巧训练，提升团队成员间的协作能力和沟通能力。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团队协作与沟通</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pic>
        <p:nvPicPr>
          <p:cNvPr id="9" name="Picture 9"/>
          <p:cNvPicPr>
            <a:picLocks noChangeAspect="1"/>
          </p:cNvPicPr>
          <p:nvPr/>
        </p:nvPicPr>
        <p:blipFill>
          <a:blip r:embed="rId2"/>
          <a:srcRect l="21875" r="218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领导力培养</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创新思维训练</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通过模拟领导场景和角色扮演，培养参训人员的领导力和决策能力。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通过创新思维训练和案例分析，激发参训人员的创新意识和解决问题的能力。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拓展培训主题</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本次拓展培训邀请了具有丰富教学经验和专业背景的资深培训师担任讲师。</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培训师资</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培训共持续了两天，第一天主要进行团队协作与沟通训练，第二天则聚焦于领导力培养和创新思维训练。</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课程安排</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培训师资及课程安排</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参训人员</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本次拓展培训共有30名参训人员，分别来自公司的不同部门和岗位。</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分组情况</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为了方便进行团队协作训练，参训人员被随机分为5个小组，每个小组6人。在培训过程中，各小组之间进行了多次互动和竞赛，增进了彼此的了解和信任。</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6188" r="2618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参训人员及分组情况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拓展培训过程回顾</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后期总结与反馈</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对整个培训过程进行总结，收集成员意见和建议，以便持续改进。</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主题讲座与分享</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邀请专业讲师就团队协作、沟通技巧等主题进行深入讲解，并鼓励团队成员分享心得。</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团队建设活动</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包括信任背摔、高空挑战等，旨在提升团队凝聚力和信任度。</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前期准备</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确定培训目标、制定详细计划、资源准备和预安排。</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破冰环节</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通过有趣的游戏和互动，使团队成员相互熟悉，打破彼此间的陌生感。</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培训活动流程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高空挑战</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参与者在高空中完成一系列挑战任务，如跨越断桥、攀爬岩壁等。这些活动不仅锻炼了参与者的勇气和毅力，也增强了他们面对困难和挑战的信心。</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信任背摔</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此活动要求团队成员相互信任，从高处向后倒下，由其他成员接住。通过此活动，成员们深刻体会到了信任的重要性。</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主题讲座</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专业讲师的精彩演讲和实用技巧分享，让团队成员在轻松愉快的氛围中学习到了新知识，提升了个人能力。</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pic>
        <p:nvPicPr>
          <p:cNvPr id="17" name="Picture 17"/>
          <p:cNvPicPr>
            <a:picLocks noChangeAspect="1"/>
          </p:cNvPicPr>
          <p:nvPr/>
        </p:nvPicPr>
        <p:blipFill>
          <a:blip r:embed="rId2">
            <a:alphaModFix/>
          </a:blip>
          <a:srcRect l="21875" r="2187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500" r="125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2500" r="125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关键活动亮点展示</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在拓展培训过程中，团队成员们积极沟通、互相支持、共同解决问题。无论是在破冰环节还是团队建设活动中，大家都能够齐心协力，共同完成任务。这种团队协作精神不仅增强了团队凝聚力，也为成员们今后的工作和生活带来了积极影响。</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团队协作</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通过参与拓展培训，团队成员们在心理素质、沟通能力、创新思维等方面都得到了显著提升。在面对困难和挑战时，大家能够保持冷静、积极应对，展现出了顽强的毅力和乐观的心态。同时，成员们也更加懂得珍惜团队友谊和合作机会，为未来的个人发展奠定了坚实基础。</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个人成长</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团队协作与个人成长体现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https://d.book118.com/456150223140010041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2024-09-08T13:30:36.062</cp:lastPrinted>
  <dcterms:created xsi:type="dcterms:W3CDTF">2024-09-08T05:30:36Z</dcterms:created>
  <dcterms:modified xsi:type="dcterms:W3CDTF">2024-09-08T05:30:38Z</dcterms:modified>
</cp:coreProperties>
</file>