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VARGSV+MS-UIGothic"/>
      <p:regular r:id="rId20"/>
    </p:embeddedFont>
    <p:embeddedFont>
      <p:font typeface="NPBBKR+UDCTNQ+ArialMT"/>
      <p:regular r:id="rId21"/>
    </p:embeddedFont>
    <p:embeddedFont>
      <p:font typeface="BDNJAD+FMRMWV+MicrosoftYaHei-Bold"/>
      <p:regular r:id="rId22"/>
    </p:embeddedFont>
    <p:embeddedFont>
      <p:font typeface="KREIBI+DHQNAP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80BB0-B9BB-4F27-83E0-8F71A144D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414B6-D80F-4E71-B401-6BB78610A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26537-F8C5-410E-BD7B-828E78E64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96790A-9D17-4D0C-BF73-F9D93C57E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46A4DA-AC8B-4653-8DFD-84EBC74FF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827CE8-DF1F-4701-9316-BE04FE613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306F5C-5B4D-4BE6-9680-4EF27F282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7A351-B298-496E-8608-FF31866CA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046C95-1A3B-4368-A05B-04EF5EACD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E6486-CE31-4AD7-8A2D-719687CA3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A106A-6560-46F3-B35F-C8D27CBA2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15210204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VARGSV+MS-UIGothic"/>
                <a:cs typeface="VARGSV+MS-UIGothic"/>
              </a:rPr>
              <a:t>教学技能之板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书课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40400" y="2900200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0B6FF"/>
                </a:solidFill>
                <a:latin typeface="VARGSV+MS-UIGothic"/>
                <a:cs typeface="VARGS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PBBKR+UDCTNQ+ArialMT"/>
                <a:cs typeface="NPBBKR+UDCTNQ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ARGSV+MS-UIGothic"/>
                <a:cs typeface="VARGSV+MS-UIGothic"/>
              </a:rPr>
              <a:t>板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2400">
                <a:solidFill>
                  <a:srgbClr val="00B6FF"/>
                </a:solidFill>
                <a:latin typeface="VARGSV+MS-UIGothic"/>
                <a:cs typeface="VARGSV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PBBKR+UDCTNQ+ArialMT"/>
                <a:cs typeface="NPBBKR+UDCTNQ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ARGSV+MS-UIGothic"/>
                <a:cs typeface="VARGSV+MS-UIGothic"/>
              </a:rPr>
              <a:t>板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书设计</a:t>
            </a:r>
            <a:r>
              <a:rPr sz="2400">
                <a:solidFill>
                  <a:srgbClr val="00B6FF"/>
                </a:solidFill>
                <a:latin typeface="VARGSV+MS-UIGothic"/>
                <a:cs typeface="VARGSV+MS-UIGothic"/>
              </a:rPr>
              <a:t>技巧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PBBKR+UDCTNQ+ArialMT"/>
                <a:cs typeface="NPBBKR+UDCTNQ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ARGSV+MS-UIGothic"/>
                <a:cs typeface="VARGSV+MS-UIGothic"/>
              </a:rPr>
              <a:t>板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2400">
                <a:solidFill>
                  <a:srgbClr val="00B6FF"/>
                </a:solidFill>
                <a:latin typeface="VARGSV+MS-UIGothic"/>
                <a:cs typeface="VARGSV+MS-UIGothic"/>
              </a:rPr>
              <a:t>制作方法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68620" y="323488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PBBKR+UDCTNQ+ArialMT"/>
                <a:cs typeface="NPBBKR+UDCTNQ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ARGSV+MS-UIGothic"/>
                <a:cs typeface="VARGSV+MS-UIGothic"/>
              </a:rPr>
              <a:t>板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2400">
                <a:solidFill>
                  <a:srgbClr val="00B6FF"/>
                </a:solidFill>
                <a:latin typeface="VARGSV+MS-UIGothic"/>
                <a:cs typeface="VARGSV+MS-UIGothic"/>
              </a:rPr>
              <a:t>使用技巧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468620" y="3783520"/>
            <a:ext cx="4790381" cy="13320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PBBKR+UDCTNQ+ArialMT"/>
                <a:cs typeface="NPBBKR+UDCTNQ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ARGSV+MS-UIGothic"/>
                <a:cs typeface="VARGSV+MS-UIGothic"/>
              </a:rPr>
              <a:t>板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书课</a:t>
            </a:r>
            <a:r>
              <a:rPr sz="2400">
                <a:solidFill>
                  <a:srgbClr val="00B6FF"/>
                </a:solidFill>
                <a:latin typeface="VARGSV+MS-UIGothic"/>
                <a:cs typeface="VARGSV+MS-UIGothic"/>
              </a:rPr>
              <a:t>件的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00B6FF"/>
                </a:solidFill>
                <a:latin typeface="VARGSV+MS-UIGothic"/>
                <a:cs typeface="VARGSV+MS-UIGothic"/>
              </a:rPr>
              <a:t>估与改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PBBKR+UDCTNQ+ArialMT"/>
                <a:cs typeface="NPBBKR+UDCTNQ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ARGSV+MS-UIGothic"/>
                <a:cs typeface="VARGSV+MS-UIGothic"/>
              </a:rPr>
              <a:t>教学技能之板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书课</a:t>
            </a:r>
            <a:r>
              <a:rPr sz="2400">
                <a:solidFill>
                  <a:srgbClr val="00B6FF"/>
                </a:solidFill>
                <a:latin typeface="VARGSV+MS-UIGothic"/>
                <a:cs typeface="VARGSV+MS-UIGothic"/>
              </a:rPr>
              <a:t>件案例分享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BDNJAD+FMRMWV+MicrosoftYaHei-Bold"/>
                <a:cs typeface="BDNJAD+FMRMWV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24450" y="3559476"/>
            <a:ext cx="2663952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VARGSV+MS-UIGothic"/>
                <a:cs typeface="VARGSV+MS-UIGothic"/>
              </a:rPr>
              <a:t>板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3800" spc="27">
                <a:solidFill>
                  <a:srgbClr val="00B6FF"/>
                </a:solidFill>
                <a:latin typeface="VARGSV+MS-UIGothic"/>
                <a:cs typeface="VARGSV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ARGSV+MS-UIGothic"/>
                <a:cs typeface="VARGSV+MS-UIGothic"/>
              </a:rPr>
              <a:t>板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3000">
                <a:solidFill>
                  <a:srgbClr val="00B6FF"/>
                </a:solidFill>
                <a:latin typeface="VARGSV+MS-UIGothic"/>
                <a:cs typeface="VARGSV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VARGSV+MS-UIGothic"/>
                <a:cs typeface="VARGSV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ARGSV+MS-UIGothic"/>
                <a:cs typeface="VARGSV+MS-UIGothic"/>
              </a:rPr>
              <a:t>板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1550" spc="25">
                <a:solidFill>
                  <a:srgbClr val="00B6FF"/>
                </a:solidFill>
                <a:latin typeface="VARGSV+MS-UIGothic"/>
                <a:cs typeface="VARGSV+MS-UIGothic"/>
              </a:rPr>
              <a:t>的定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ARGSV+MS-UIGothic"/>
                <a:cs typeface="VARGSV+MS-UIGothic"/>
              </a:rPr>
              <a:t>板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1550" spc="25">
                <a:solidFill>
                  <a:srgbClr val="00B6FF"/>
                </a:solidFill>
                <a:latin typeface="VARGSV+MS-UIGothic"/>
                <a:cs typeface="VARGSV+MS-UIGothic"/>
              </a:rPr>
              <a:t>的特点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ARGSV+MS-UIGothic"/>
                <a:cs typeface="VARGSV+MS-UIGothic"/>
              </a:rPr>
              <a:t>板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3000">
                <a:solidFill>
                  <a:srgbClr val="00B6FF"/>
                </a:solidFill>
                <a:latin typeface="VARGSV+MS-UIGothic"/>
                <a:cs typeface="VARGSV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VARGSV+MS-UIGothic"/>
                <a:cs typeface="VARGSV+MS-UIGothic"/>
              </a:rPr>
              <a:t>史与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VARGSV+MS-UIGothic"/>
                <a:cs typeface="VARGSV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VARGSV+MS-UIGothic"/>
                <a:cs typeface="VARGSV+MS-UIGothic"/>
              </a:rPr>
              <a:t>板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2000" spc="15">
                <a:solidFill>
                  <a:srgbClr val="00B6FF"/>
                </a:solidFill>
                <a:latin typeface="VARGSV+MS-UIGothic"/>
                <a:cs typeface="VARGSV+MS-UIGothic"/>
              </a:rPr>
              <a:t>的</a:t>
            </a: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2000">
                <a:solidFill>
                  <a:srgbClr val="00B6FF"/>
                </a:solidFill>
                <a:latin typeface="VARGSV+MS-UIGothic"/>
                <a:cs typeface="VARGSV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VARGSV+MS-UIGothic"/>
                <a:cs typeface="VARGSV+MS-UIGothic"/>
              </a:rPr>
              <a:t>板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2000" spc="15">
                <a:solidFill>
                  <a:srgbClr val="00B6FF"/>
                </a:solidFill>
                <a:latin typeface="VARGSV+MS-UIGothic"/>
                <a:cs typeface="VARGSV+MS-UIGothic"/>
              </a:rPr>
              <a:t>的</a:t>
            </a: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00B6FF"/>
                </a:solidFill>
                <a:latin typeface="VARGSV+MS-UIGothic"/>
                <a:cs typeface="VARGSV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ARGSV+MS-UIGothic"/>
                <a:cs typeface="VARGSV+MS-UIGothic"/>
              </a:rPr>
              <a:t>板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3000">
                <a:solidFill>
                  <a:srgbClr val="00B6FF"/>
                </a:solidFill>
                <a:latin typeface="VARGSV+MS-UIGothic"/>
                <a:cs typeface="VARGSV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9700" y="2105655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ARGSV+MS-UIGothic"/>
                <a:cs typeface="VARGSV+MS-UIGothic"/>
              </a:rPr>
              <a:t>帮助学生理解知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识</a:t>
            </a:r>
            <a:r>
              <a:rPr sz="1550">
                <a:solidFill>
                  <a:srgbClr val="00B6FF"/>
                </a:solidFill>
                <a:latin typeface="VARGSV+MS-UIGothic"/>
                <a:cs typeface="VARGSV+MS-UIGothic"/>
              </a:rPr>
              <a:t>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ARGSV+MS-UIGothic"/>
                <a:cs typeface="VARGSV+MS-UIGothic"/>
              </a:rPr>
              <a:t>增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强</a:t>
            </a:r>
            <a:r>
              <a:rPr sz="1550" spc="25">
                <a:solidFill>
                  <a:srgbClr val="00B6FF"/>
                </a:solidFill>
                <a:latin typeface="VARGSV+MS-UIGothic"/>
                <a:cs typeface="VARGSV+MS-UIGothic"/>
              </a:rPr>
              <a:t>交互性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ARGSV+MS-UIGothic"/>
                <a:cs typeface="VARGSV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ARGSV+MS-UIGothic"/>
                <a:cs typeface="VARGSV+MS-UIGothic"/>
              </a:rPr>
              <a:t>提高学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习</a:t>
            </a:r>
            <a:r>
              <a:rPr sz="1550" spc="25">
                <a:solidFill>
                  <a:srgbClr val="00B6FF"/>
                </a:solidFill>
                <a:latin typeface="VARGSV+MS-UIGothic"/>
                <a:cs typeface="VARGSV+MS-UIGothic"/>
              </a:rPr>
              <a:t>效果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ARGSV+MS-UIGothic"/>
                <a:cs typeface="VARGSV+MS-UIGothic"/>
              </a:rPr>
              <a:t>提高教学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1550">
                <a:solidFill>
                  <a:srgbClr val="00B6FF"/>
                </a:solidFill>
                <a:latin typeface="VARGSV+MS-UIGothic"/>
                <a:cs typeface="VARGSV+MS-UIGothic"/>
              </a:rPr>
              <a:t>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BDNJAD+FMRMWV+MicrosoftYaHei-Bold"/>
                <a:cs typeface="BDNJAD+FMRMWV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38675" y="355947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VARGSV+MS-UIGothic"/>
                <a:cs typeface="VARGSV+MS-UIGothic"/>
              </a:rPr>
              <a:t>板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书设计</a:t>
            </a:r>
            <a:r>
              <a:rPr sz="3800" spc="27">
                <a:solidFill>
                  <a:srgbClr val="00B6FF"/>
                </a:solidFill>
                <a:latin typeface="VARGSV+MS-UIGothic"/>
                <a:cs typeface="VARGSV+MS-UIGothic"/>
              </a:rPr>
              <a:t>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ARGSV+MS-UIGothic"/>
                <a:cs typeface="VARGSV+MS-UIGothic"/>
              </a:rPr>
              <a:t>板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3000">
                <a:solidFill>
                  <a:srgbClr val="00B6FF"/>
                </a:solidFill>
                <a:latin typeface="VARGSV+MS-UIGothic"/>
                <a:cs typeface="VARGSV+MS-UIGothic"/>
              </a:rPr>
              <a:t>布局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DNJAD+FMRMWV+MicrosoftYaHei-Bold"/>
                <a:cs typeface="BDNJAD+FMRMWV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DNJAD+FMRMWV+MicrosoftYaHei-Bold"/>
                <a:cs typeface="BDNJAD+FMRMWV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DNJAD+FMRMWV+MicrosoftYaHei-Bold"/>
                <a:cs typeface="BDNJAD+FMRMWV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VARGSV+MS-UIGothic"/>
                <a:cs typeface="VARGSV+MS-UIGothic"/>
              </a:rPr>
              <a:t>布局合理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逻辑</a:t>
            </a:r>
            <a:r>
              <a:rPr sz="2000" spc="25">
                <a:solidFill>
                  <a:srgbClr val="00B6FF"/>
                </a:solidFill>
                <a:latin typeface="VARGSV+MS-UIGothic"/>
                <a:cs typeface="VARGSV+MS-UIGothic"/>
              </a:rPr>
              <a:t>清晰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VARGSV+MS-UIGothic"/>
                <a:cs typeface="VARGSV+MS-UIGothic"/>
              </a:rPr>
              <a:t>重点突出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ARGSV+MS-UIGothic"/>
                <a:cs typeface="VARGSV+MS-UIGothic"/>
              </a:rPr>
              <a:t>板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3000">
                <a:solidFill>
                  <a:srgbClr val="00B6FF"/>
                </a:solidFill>
                <a:latin typeface="VARGSV+MS-UIGothic"/>
                <a:cs typeface="VARGSV+MS-UIGothic"/>
              </a:rPr>
              <a:t>文字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ARGSV+MS-UIGothic"/>
                <a:cs typeface="VARGSV+MS-UIGothic"/>
              </a:rPr>
              <a:t>字体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ARGSV+MS-UIGothic"/>
                <a:cs typeface="VARGSV+MS-UIGothic"/>
              </a:rPr>
              <a:t>字号大小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ARGSV+MS-UIGothic"/>
                <a:cs typeface="VARGSV+MS-UIGothic"/>
              </a:rPr>
              <a:t>文字清晰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ARGSV+MS-UIGothic"/>
                <a:cs typeface="VARGSV+MS-UIGothic"/>
              </a:rPr>
              <a:t>板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书图</a:t>
            </a:r>
            <a:r>
              <a:rPr sz="3000">
                <a:solidFill>
                  <a:srgbClr val="00B6FF"/>
                </a:solidFill>
                <a:latin typeface="VARGSV+MS-UIGothic"/>
                <a:cs typeface="VARGSV+MS-UIGothic"/>
              </a:rPr>
              <a:t>片与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00B6FF"/>
                </a:solidFill>
                <a:latin typeface="VARGSV+MS-UIGothic"/>
                <a:cs typeface="VARGSV+MS-UIGothic"/>
              </a:rPr>
              <a:t>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2300" spc="25">
                <a:solidFill>
                  <a:srgbClr val="00B6FF"/>
                </a:solidFill>
                <a:latin typeface="VARGSV+MS-UIGothic"/>
                <a:cs typeface="VARGSV+MS-UIGothic"/>
              </a:rPr>
              <a:t>表制作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2300" spc="25">
                <a:solidFill>
                  <a:srgbClr val="00B6FF"/>
                </a:solidFill>
                <a:latin typeface="VARGSV+MS-UIGothic"/>
                <a:cs typeface="VARGSV+MS-UIGothic"/>
              </a:rPr>
              <a:t>片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2300" spc="25">
                <a:solidFill>
                  <a:srgbClr val="00B6FF"/>
                </a:solidFill>
                <a:latin typeface="VARGSV+MS-UIGothic"/>
                <a:cs typeface="VARGSV+MS-UIGothic"/>
              </a:rPr>
              <a:t>文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2300">
                <a:solidFill>
                  <a:srgbClr val="00B6FF"/>
                </a:solidFill>
                <a:latin typeface="VARGSV+MS-UIGothic"/>
                <a:cs typeface="VARGSV+MS-UIGothic"/>
              </a:rPr>
              <a:t>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ARGSV+MS-UIGothic"/>
                <a:cs typeface="VARGSV+MS-UIGothic"/>
              </a:rPr>
              <a:t>板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3000">
                <a:solidFill>
                  <a:srgbClr val="00B6FF"/>
                </a:solidFill>
                <a:latin typeface="VARGSV+MS-UIGothic"/>
                <a:cs typeface="VARGSV+MS-UIGothic"/>
              </a:rPr>
              <a:t>色彩与光影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VARGSV+MS-UIGothic"/>
                <a:cs typeface="VARGSV+MS-UIGothic"/>
              </a:rPr>
              <a:t>色彩搭配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VARGSV+MS-UIGothic"/>
                <a:cs typeface="VARGSV+MS-UIGothic"/>
              </a:rPr>
              <a:t>光影利用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VARGSV+MS-UIGothic"/>
                <a:cs typeface="VARGSV+MS-UIGothic"/>
              </a:rPr>
              <a:t>色彩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2000">
                <a:solidFill>
                  <a:srgbClr val="00B6FF"/>
                </a:solidFill>
                <a:latin typeface="VARGSV+MS-UIGothic"/>
                <a:cs typeface="VARGSV+MS-UIGothic"/>
              </a:rPr>
              <a:t>比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合理搭配色彩，突出板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重点内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自然光或人工光源的利用，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使板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内容更加清晰、易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，提</a:t>
            </a:r>
          </a:p>
          <a:p>
            <a:pPr marL="381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高学生的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视觉</a:t>
            </a: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舒适度。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2800" y="4031988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色彩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比，突出板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不同部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分的内容，提高学生的辨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能力。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73175" y="4306308"/>
            <a:ext cx="22626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容，提高学生的关注度。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BDNJAD+FMRMWV+MicrosoftYaHei-Bold"/>
                <a:cs typeface="BDNJAD+FMRMWV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38675" y="355947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VARGSV+MS-UIGothic"/>
                <a:cs typeface="VARGSV+MS-UIGothic"/>
              </a:rPr>
              <a:t>板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3800" spc="25">
                <a:solidFill>
                  <a:srgbClr val="00B6FF"/>
                </a:solidFill>
                <a:latin typeface="VARGSV+MS-UIGothic"/>
                <a:cs typeface="VARGSV+MS-UIGothic"/>
              </a:rPr>
              <a:t>制作方法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ARGSV+MS-UIGothic"/>
                <a:cs typeface="VARGSV+MS-UIGothic"/>
              </a:rPr>
              <a:t>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00B6FF"/>
                </a:solidFill>
                <a:latin typeface="VARGSV+MS-UIGothic"/>
                <a:cs typeface="VARGSV+MS-UIGothic"/>
              </a:rPr>
              <a:t>工作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092462" cy="4032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ARGSV+MS-UIGothic"/>
                <a:cs typeface="VARGSV+MS-UIGothic"/>
              </a:rPr>
              <a:t>确定主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题</a:t>
            </a:r>
            <a:r>
              <a:rPr sz="2300" spc="25">
                <a:solidFill>
                  <a:srgbClr val="00B6FF"/>
                </a:solidFill>
                <a:latin typeface="VARGSV+MS-UIGothic"/>
                <a:cs typeface="VARGSV+MS-UIGothic"/>
              </a:rPr>
              <a:t>和教学目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ARGSV+MS-UIGothic"/>
                <a:cs typeface="VARGSV+MS-UIGothic"/>
              </a:rPr>
              <a:t>准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备</a:t>
            </a:r>
            <a:r>
              <a:rPr sz="2300" spc="25">
                <a:solidFill>
                  <a:srgbClr val="00B6FF"/>
                </a:solidFill>
                <a:latin typeface="VARGSV+MS-UIGothic"/>
                <a:cs typeface="VARGSV+MS-UIGothic"/>
              </a:rPr>
              <a:t>素材和工具</a:t>
            </a:r>
          </a:p>
          <a:p>
            <a:pPr marL="0" marR="0">
              <a:lnSpc>
                <a:spcPts val="2300"/>
              </a:lnSpc>
              <a:spcBef>
                <a:spcPts val="1071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ARGSV+MS-UIGothic"/>
                <a:cs typeface="VARGSV+MS-UIGothic"/>
              </a:rPr>
              <a:t>确定板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2300" spc="25">
                <a:solidFill>
                  <a:srgbClr val="00B6FF"/>
                </a:solidFill>
                <a:latin typeface="VARGSV+MS-UIGothic"/>
                <a:cs typeface="VARGSV+MS-UIGothic"/>
              </a:rPr>
              <a:t>布局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ARGSV+MS-UIGothic"/>
                <a:cs typeface="VARGSV+MS-UIGothic"/>
              </a:rPr>
              <a:t>制作流程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REIBI+DHQNAP+MicrosoftYaHei"/>
                <a:cs typeface="KREIBI+DHQNAP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REIBI+DHQNAP+MicrosoftYaHei"/>
                <a:cs typeface="KREIBI+DHQNAP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REIBI+DHQNAP+MicrosoftYaHei"/>
                <a:cs typeface="KREIBI+DHQNAP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REIBI+DHQNAP+MicrosoftYaHei"/>
                <a:cs typeface="KREIBI+DHQNAP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ARGSV+MS-UIGothic"/>
                <a:cs typeface="VARGSV+MS-UIGothic"/>
              </a:rPr>
              <a:t>构思板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书结</a:t>
            </a:r>
            <a:r>
              <a:rPr sz="1550">
                <a:solidFill>
                  <a:srgbClr val="00B6FF"/>
                </a:solidFill>
                <a:latin typeface="VARGSV+MS-UIGothic"/>
                <a:cs typeface="VARGSV+MS-UIGothic"/>
              </a:rPr>
              <a:t>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编</a:t>
            </a:r>
            <a:r>
              <a:rPr sz="1550" spc="25">
                <a:solidFill>
                  <a:srgbClr val="00B6FF"/>
                </a:solidFill>
                <a:latin typeface="VARGSV+MS-UIGothic"/>
                <a:cs typeface="VARGSV+MS-UIGothic"/>
              </a:rPr>
              <a:t>写板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1550" spc="25">
                <a:solidFill>
                  <a:srgbClr val="00B6FF"/>
                </a:solidFill>
                <a:latin typeface="VARGSV+MS-UIGothic"/>
                <a:cs typeface="VARGSV+MS-UIGothic"/>
              </a:rPr>
              <a:t>内容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727825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绘</a:t>
            </a:r>
            <a:r>
              <a:rPr sz="1550" spc="25">
                <a:solidFill>
                  <a:srgbClr val="00B6FF"/>
                </a:solidFill>
                <a:latin typeface="VARGSV+MS-UIGothic"/>
                <a:cs typeface="VARGSV+MS-UIGothic"/>
              </a:rPr>
              <a:t>制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1550" spc="25">
                <a:solidFill>
                  <a:srgbClr val="00B6FF"/>
                </a:solidFill>
                <a:latin typeface="VARGSV+MS-UIGothic"/>
                <a:cs typeface="VARGSV+MS-UIGothic"/>
              </a:rPr>
              <a:t>表和插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图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3485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ARGSV+MS-UIGothic"/>
                <a:cs typeface="VARGSV+MS-UIGothic"/>
              </a:rPr>
              <a:t>校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1550" spc="25">
                <a:solidFill>
                  <a:srgbClr val="00B6FF"/>
                </a:solidFill>
                <a:latin typeface="VARGSV+MS-UIGothic"/>
                <a:cs typeface="VARGSV+MS-UIGothic"/>
              </a:rPr>
              <a:t>和修改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ARGSV+MS-UIGothic"/>
                <a:cs typeface="VARGSV+MS-UIGothic"/>
              </a:rPr>
              <a:t>制作技巧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ARGSV+MS-UIGothic"/>
                <a:cs typeface="VARGSV+MS-UIGothic"/>
              </a:rPr>
              <a:t>突出重点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ARGSV+MS-UIGothic"/>
                <a:cs typeface="VARGSV+MS-UIGothic"/>
              </a:rPr>
              <a:t>精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简</a:t>
            </a:r>
            <a:r>
              <a:rPr sz="1600">
                <a:solidFill>
                  <a:srgbClr val="FFFFFF"/>
                </a:solidFill>
                <a:latin typeface="VARGSV+MS-UIGothic"/>
                <a:cs typeface="VARGSV+MS-UIGothic"/>
              </a:rPr>
              <a:t>文字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3580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使用不同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色、字体、大小等方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式，突出板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中的重点内容，使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众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更容易关注和理解。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尽量精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文字，使用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言表达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思想，避免冗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和复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的句子。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600">
                <a:solidFill>
                  <a:srgbClr val="FFFFFF"/>
                </a:solidFill>
                <a:latin typeface="VARGSV+MS-UIGothic"/>
                <a:cs typeface="VARGSV+MS-UIGothic"/>
              </a:rPr>
              <a:t>文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600">
                <a:solidFill>
                  <a:srgbClr val="FFFFFF"/>
                </a:solidFill>
                <a:latin typeface="VARGSV+MS-UIGothic"/>
                <a:cs typeface="VARGSV+MS-UIGothic"/>
              </a:rPr>
              <a:t>合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VARGSV+MS-UIGothic"/>
                <a:cs typeface="VARGSV+MS-UIGothic"/>
              </a:rPr>
              <a:t>布局合理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过图</a:t>
            </a: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合的方式，将抽象的概念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与具体的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像相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合，增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强观</a:t>
            </a: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众的理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解和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合理安排板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的布局，使板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具有条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理清晰、重点突出的特点，方便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众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理解和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FFFFFF"/>
                </a:solidFill>
                <a:latin typeface="VARGSV+MS-UIGothic"/>
                <a:cs typeface="VARGS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https://d.book118.com/456152102040010054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VARGSV+MS-UIGothic</vt:lpstr>
      <vt:lpstr>SimSun</vt:lpstr>
      <vt:lpstr>NPBBKR+UDCTNQ+ArialMT</vt:lpstr>
      <vt:lpstr>Times New Roman</vt:lpstr>
      <vt:lpstr>BDNJAD+FMRMWV+MicrosoftYaHei-Bold</vt:lpstr>
      <vt:lpstr>KREIBI+DHQNAP+MicrosoftYaHei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2024-09-21T06:23:31.529</cp:lastPrinted>
  <dcterms:created xsi:type="dcterms:W3CDTF">2024-09-20T22:23:31Z</dcterms:created>
  <dcterms:modified xsi:type="dcterms:W3CDTF">2024-09-20T22:23:32Z</dcterms:modified>
</cp:coreProperties>
</file>