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ED563-9EEC-4693-8096-D0C6ACF5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F3AE3-D9B1-4722-88CA-BA3B62B7B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E2C75-E831-44F6-93C1-554F4E418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F8485-8466-412E-B556-5CE04866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A98A4D-96F2-4773-8A50-9FC5D889E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85482-0A14-4000-9A81-D81CE5E71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F315B3-A0AD-4EBD-9BC2-54D5E0A5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9C174-4A40-4321-9413-08441CB16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8A99B-E5C7-4628-A1BF-3915DE464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21A5A-3AF9-402A-9568-16F16AD30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0A2EE-9F5E-4BB3-9FDF-E2E2018F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54240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新能源汽车行业中的智能化生产与智能制造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智能化生产在新能源汽车行业中的应用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智能制造在新能源汽车行业中的实践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智能化生产与智能制造的关键技术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智能化生产与智能制造面临的挑战与机遇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推动产业转型升级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智能化生产与智能制造有助于新能源汽车行业实现自动化、柔性化、智能化生产，进而推动整个产业的转型升级。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新能源汽车行业快速发展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随着全球对环保和可持续发展的日益重视，新能源汽车行业迎来了前所未有的发展机遇。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智能化生产与智能制造成为行业趋势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为了提高生产效率、降低成本、增强市场竞争力，新能源汽车制造商纷纷引入智能化生产与智能制造技术。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利用先进的信息技术、自动化技术和制造技术，实现生产过程的自动化、数字化、网络化和智能化，提高生产效率和产品质量。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通过集成知识工程、制造自动化、信息与控制等技术，实现制造过程的智能化决策、优化控制和自适应调整，提升制造系统的柔性、敏捷性和可持续性。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智能化生产与智能制造的定义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新能源汽车行业已经形成了较为完整的产业链，包括电池、电机、电控等关键零部件的生产和整车制造。同时，行业内竞争日益激烈，企业需要不断提高生产效率和质量以应对市场挑战。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随着技术的不断进步和市场需求的不断变化，新能源汽车行业将继续朝着电动化、智能化、网联化方向发展。同时，行业内将出现更多创新性的生产模式和商业模式，如共享汽车、自动驾驶等。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智能化生产在新能源汽车行业中的应用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高度自动化生产线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采用先进的自动化设备和控制系统，实现生产流程的自动化和智能化，提高生产效率和产品质量。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柔性生产线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根据产品特性和市场需求，构建柔性生产线，实现多品种、小批量生产，快速响应市场变化。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数字化生产线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通过数字化技术，实现生产数据的实时采集、传输和处理，为生产管理提供准确的数据支持。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自动化生产线建设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在车身焊接等工艺环节，采用焊接机器人进行自动化焊接，提高焊接质量和效率。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焊接机器人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在总装等工艺环节，采用装配机器人进行自动化装配，降低人工装配的复杂度和错误率。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装配机器人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在质量检测等环节，采用检测机器人进行自动化检测，提高检测效率和准确性。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检测机器人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生产数据实时采集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通过传感器、RFID等技术手段，实时采集生产过程中的各种数据，如设备状态、物料信息、产品质量等。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对采集的数据进行处理和分析，提取有价值的信息，为生产管理和决策提供支持。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通过数据可视化技术，将分析结果以图表、图像等形式展示，方便管理人员直观了解生产情况。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生产过程数据采集与分析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智能制造在新能源汽车行业中的实践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采用模块化设计理念，将汽车划分为多个功能模块，根据不同需求进行模块组合，提高生产效率和灵活性。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数字化工厂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建立数字化工厂，实现生产过程的可视化、可控制和可优化，提高生产质量和效率。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消费者需求导向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通过收集和分析消费者数据，实现以消费者需求为导向的个性化定制生产，满足不同消费者的多样化需求。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个性化定制生产模式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https://d.book118.com/456154240224010045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2024-09-14T20:18:00.420</cp:lastPrinted>
  <dcterms:created xsi:type="dcterms:W3CDTF">2024-09-14T12:18:00Z</dcterms:created>
  <dcterms:modified xsi:type="dcterms:W3CDTF">2024-09-14T12:18:02Z</dcterms:modified>
</cp:coreProperties>
</file>