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C8F42-61BC-4264-98EB-2E45D338A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822DC-5F61-40C2-A6FE-144C3E805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004F7-A35B-41D8-BC55-0607700E8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4BD2B-5E40-4818-84F8-161014FAE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0C4933-C488-4032-8DD6-48E8B9F73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CDE371-D92E-45A0-9FC3-C231D80DF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0D5AE5-6276-41EF-8DAD-3FF5DC5A4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9FF61-EFD6-43F2-943B-8BF31A905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7CB8EA-AC96-4CB2-86D7-5DBB96237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D8541-E47D-4FD8-93D1-3FF9B561E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B46E8-961F-4A0D-8D67-DD97C0969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5514311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2024年全球化工行业人事挑战与制度调整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人事挑战分析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制度调整策略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应对措施及实践案例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全球化工行业是一个庞大的产业，涵盖了从基础化学品到高端特种化学品的广泛领域，为全球经济做出了重要贡献。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化工行业产业链包括原材料供应、生产、销售和应用等环节，其中生产环节涉及众多技术和工艺流程。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全球化工行业竞争激烈，市场集中度逐渐提高，领先企业通过技术创新、规模扩张和兼并收购等方式巩固市场地位。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随着环保意识的提高，化工行业将更加注重绿色、低碳和可持续发展，推动清洁生产和循环经济。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智能化转型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新材料研发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在数字化和智能化的趋势下，化工行业将加快自动化和智能化改造，提高生产效率和安全性。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新材料是化工行业的重要发展方向，将推动高端制造、新能源、生物医药等领域的创新和发展。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发展趋势与前景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随着化工行业的快速发展，高素质、专业化的人才短缺问题日益突出，制约了企业的创新和发展。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208" r="22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部分化工企业在员工培训方面投入不足，导致员工技能水平不高，难以满足企业发展的需要。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458" r="5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208" r="7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一些化工企业的人事管理制度较为僵化，缺乏灵活性和创新性，难以适应市场变化和企业发展的需要。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人事制度僵化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人事管理现状及挑战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人事挑战分析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随着化工行业的快速发展，对高素质人才的需求日益增加，导致招聘难度相应上升。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招聘难度增加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由于行业竞争激烈，优秀人才的流失成为化工企业面临的一大挑战。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人才流失严重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企业需要具备多种技能和背景的多元化人才，以满足不断变化的市场需求。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多元化人才需求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人才招聘与留任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培训内容与市场需求脱节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部分化工企业的培训内容过于传统，未能紧跟市场和技术的发展步伐。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职业发展路径不明确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员工对于自身的职业发展缺乏清晰的认知和规划，企业需要提供更多的职业发展指导和支持。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在线学习平台的兴起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随着互联网技术的发展，在线学习平台为员工提供了更加便捷和个性化的学习机会。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员工培训与职业发展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引入多元化激励机制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企业需要建立多元化的激励机制，包括物质奖励、晋升机会、培训等多种方式，以激发员工的工作热情。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绩效考核标准不合理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部分企业的绩效考核标准过于单一，未能全面反映员工的实际工作表现。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激励机制不完善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缺乏有效的激励机制，导致员工的工作积极性和满意度下降。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绩效管理与激励机制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5004" r="35004"/>
          <a:stretch>
            <a:fillRect/>
          </a:stretch>
        </p:blipFill>
        <p:spPr>
          <a:xfrm>
            <a:off x="161995" y="1165346"/>
            <a:ext cx="4300145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企业文化建设不足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一些化工企业缺乏独特的企业文化，导致员工缺乏归属感和凝聚力。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员工关怀不够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在快节奏的工作环境中，部分化工企业忽视了员工关怀，导致员工工作压力过大，工作满意度下降。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加强企业文化建设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企业需要积极培育具有自身特色的企业文化，提高员工的认同感和忠诚度。同时，加强员工关怀，关注员工的心理健康和工作生活平衡，提高员工的工作满意度和绩效表现。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企业文化建设与员工关怀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制度调整策略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为适应化工行业周期性波动，采用短期合同和项目制用工，降低人力成本。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短期合同与项目制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鼓励兼职和远程工作，提高用工灵活性，同时吸引更多优秀人才。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兼职与远程工作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打破部门壁垒，促进内部人员流动与资源共享，提高整体运营效率。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跨部门协作与资源共享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灵活用工制度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https://d.book118.com/456155143114010045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2024-09-14T05:17:01.128</cp:lastPrinted>
  <dcterms:created xsi:type="dcterms:W3CDTF">2024-09-13T21:17:01Z</dcterms:created>
  <dcterms:modified xsi:type="dcterms:W3CDTF">2024-09-13T21:17:03Z</dcterms:modified>
</cp:coreProperties>
</file>