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D39A1-5B3E-41EA-A812-231EDF8AF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F3CCD-AA95-464C-AF53-97191C5ED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10E56-3CBE-4000-B843-82CBFA75C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A4D08B-AD3B-451A-84D4-A64283336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002CE0-1628-4B6C-ADCD-C09903D9C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8DAC79-188F-4800-BA35-237C33A7E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DDC0C3-E1C2-4439-8526-F81C574FF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FCE7DE-DBA0-45BB-B4D0-37502EEB5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0A8929-6267-4F76-A378-24B0DADB9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DC97F-898A-4585-A95A-362E1FF59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5A50E-BAAD-42EE-A51D-A63B3D123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15515104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护士进修对护理政策制定的推动作用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护士进修对护理政策制定的影响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护士进修在护理政策制定中的具体作用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护士进修对护理政策制定的挑战与机遇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案例分析：护士进修在护理政策制定中的实践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护士是医疗体系中的重要组成部分，其专业能力和素质直接影响医疗质量和患者安全。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随着医疗技术的不断发展和患者对医疗服务需求的提高，护士需要不断进修学习，提升自身的专业素养和技能水平。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058" b="805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005" b="800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护士进修对护理政策制定具有重要的推动作用，可以为政策制定提供实践经验和专业建议，促进护理服务的改进和优化。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092" b="609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护士进修的重要性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提升护士的专业素养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通过进修学习，护士可以不断更新自己的专业知识，掌握最新的医疗技术和护理理念，提高自己的专业素养。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增强护士的实践能力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进修过程中，护士可以接触到更多的临床案例和实践经验，提高自己的实践能力和应对突发情况的能力。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拓宽护士的职业发展道路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通过进修学习，护士可以获得更多的职业资格和认证，拓宽自己的职业发展道路，提高职业竞争力。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推动护理政策制定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护士进修后可以将所学的知识和经验应用到实际工作中，为护理政策制定提供实践经验和专业建议，促进护理服务的改进和优化。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护士进修对护理政策制定的影响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进修过程中，护士能够接触到更多的临床案例和实践经验，提高其解决实际问题的能力。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通过进修，护士可以不断更新自己的专业知识，跟上医疗技术的发展步伐，为制定科学合理的护理政策提供有力支持。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998" r="699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2220" r="1222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807" r="7807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护士进修能够提升护士的专业知识和技能水平，使其更加熟悉和掌握先进的护理理论和技术。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提高护士专业水平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推动护理政策科学化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护士进修可以促进护理政策的科学化。进修过程中，护士能够学习到先进的护理管理理念和方法，为护理政策的制定提供科学依据。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进修护士可以将所学的知识和技能应用于实际工作中，通过实践验证护理政策的可行性和有效性，为政策的不断完善提供实践经验。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护士进修还可以促进护理政策与国际接轨，引进国际先进的护理理念和技术，推动我国护理事业的国际化发展。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护士进修还可以促进护理教育的改革和发展。通过将进修内容与护理教育相结合，可以推动护理教育的创新和发展，培养更多具有创新精神和实践能力的优秀护理人才。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护士进修可以推动护理事业的发展。通过进修，护士可以不断提升自己的综合素质和能力水平，为护理事业的发展提供人才保障。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进修护士在工作中能够发挥示范带头作用，将所学的先进理念和技术传授给其他护士，提高整个护理团队的专业水平和服务质量。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l="889" r="889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3891" b="3891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3333" r="3333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促进护理事业发展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护士进修在护理政策制定中的具体作用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护士进修人员可以积极参与护理政策制定前的调研工作，收集一线护士的意见和建议，为政策制定提供重要参考。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参与调研和讨论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护士进修人员可以参与护理政策草案的起草工作，协助政策制定者明确政策目标、制定具体措施和规定。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参与政策起草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护士进修人员可以作为专家组成员，参与护理政策的专家论证，对政策草案进行专业评估和建议。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参与专家论证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参与政策制定过程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护士进修人员可以将自己在临床实践中积累的经验和知识，为护理政策的制定提供实践依据和参考。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提供实践经验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护士进修人员可以结合自己的专业知识和经验，对护理政策草案提出专业见解和建议，协助政策制定者完善政策内容。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提供专业见解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750" r="157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500" r="17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护士进修人员可以分享国际先进的护理理念和实践经验，为护理政策的制定提供国际视野和借鉴。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提供国际视野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提供专业建议和意见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https://d.book118.com/456155151044010100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2024-09-24T05:23:08.417</cp:lastPrinted>
  <dcterms:created xsi:type="dcterms:W3CDTF">2024-09-23T21:23:08Z</dcterms:created>
  <dcterms:modified xsi:type="dcterms:W3CDTF">2024-09-23T21:23:10Z</dcterms:modified>
</cp:coreProperties>
</file>