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0FB95-BC65-4DE7-B682-D5BFBE1A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BCCCF-5C40-4096-BCDE-BC95F4A3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A807F-9470-4FA9-8E6E-71D9971F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03275-91F2-415B-9F34-DC5E0B0A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F41F8-0700-4694-A1ED-7836353B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8207D-B742-465E-8169-715B472EE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1F494-8F5E-45EC-AD80-6947D20F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2E913-F855-40C1-A8A0-D4353417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B289C-9A49-40AD-AD08-94EBA004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83143-A3DA-4D3E-B6BB-8EA8BF9E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0A7A9-63A9-43D2-958D-42C95EC9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5205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老年护理的现状和进展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老年护理的进展和趋势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提高老年护理的质量和效率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老年护理是指为老年人提供以促进健康、预防疾病、维持和恢复健康为主要目的的护理服务。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随着人口老龄化的加剧，老年护理的需求日益增长。提供优质的老年护理服务对于提高老年人的生活质量、促进社会和谐具有重要意义。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老年护理的目标是促进老年人的健康，提高其生活质量，并帮助他们实现自我价值。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老年护理应遵循以老年人需求为中心的原则，尊重其自主权，提供个体化的护理服务，并注重与家庭和社会共同协作。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老年护理的历史可以追溯到古代，但现代意义上的老年护理始于20世纪中期。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随着社会经济的发展和人口老龄化的加剧，老年护理得到了快速发展。未来，老年护理将更加注重科技的应用和创新，以满足不断变化的老年人需求。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036" r="10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老年人口数量持续增长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随着人口老龄化趋势的加剧，老年人口数量不断攀升，对老年护理服务的需求也随之增加。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老龄化程度不断加深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随着社会经济的发展和医疗水平的提高，老年人口比例逐渐上升，老龄化程度日益加深。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老年人口的增长和老龄化趋势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随着年龄的增长，老年人身体机能逐渐衰退，容易出现各种慢性疾病和健康问题。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老年人健康状况较差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老年人的护理需求涵盖了生活照顾、医疗护理、心理支持等多个方面，且个体差异较大。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老年人的健康状况和护理需求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养老机构数量不断增加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为了满足老年人的养老需求，各类养老机构如敬老院、福利院、养老公寓等不断涌现。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服务内容和服务模式多样化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老年护理服务涵盖了生活照顾、医疗护理、康复训练、心理支持等多个方面，服务模式也日趋多样化。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现有的老年护理服务和设施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现有的老年护理服务资源相对不足，难以满足庞大的需求。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由于缺乏统一的标准和监管，老年护理服务质量存在较大的差异。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老年护理需要大量专业人员，但目前存在较大的人员缺口。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老年护理中存在的问题和挑战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老年护理的进展和趋势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随着人口老龄化的加剧，老年护理的理念也在不断更新。现代老年护理更加注重老人的独立性、自主性和参与性，提倡让老人尽可能地在自己熟悉的环境中生活，并积极参与社会活动。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护理技术的发展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随着科技的进步，各种新型的护理技术也不断涌现。例如，智能家居设备可以帮助老人更好地管理日常生活，智能健康监测系统可以实时监测老人的健康状况，为及时发现和处理问题提供支持。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新的老年护理理念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新的老年护理理念和技术的发展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https://d.book118.com/456155205041010043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2024-09-11T02:31:15.963</cp:lastPrinted>
  <dcterms:created xsi:type="dcterms:W3CDTF">2024-09-10T18:31:15Z</dcterms:created>
  <dcterms:modified xsi:type="dcterms:W3CDTF">2024-09-10T18:31:17Z</dcterms:modified>
</cp:coreProperties>
</file>