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5A86AA9-2193-428A-AD0B-2608FCD426D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45DEB7E-F60B-40BE-A66B-63733E27FCB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61DBF21-A9BB-416F-88AC-C77D98D7AC3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A90C4A5-B308-47AA-890B-DE0805F25A8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7484514-2488-4ABE-B299-A9AA5D7BFDC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C4FB397-1ACF-4BBB-9BE1-F695573FAFC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4B409D1-58F8-434D-B0B6-69C05D33882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7B355C2-8A0E-43D3-863C-4BCDFA18393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62E064C-B0C9-47D7-BCB3-8E0508F59A3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6564A74-288F-4FF2-A4C6-63E5776FFA2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0050610-144F-4F48-926A-50F248D3DD8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5620023420301004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88386" y="1188770"/>
            <a:ext cx="8744102"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智能控制系统在智慧农业中的作用</a:t>
            </a:r>
          </a:p>
        </p:txBody>
      </p:sp>
      <p:sp>
        <p:nvSpPr>
          <p:cNvPr id="3" name="TextBox 3"/>
          <p:cNvSpPr txBox="1"/>
          <p:nvPr/>
        </p:nvSpPr>
        <p:spPr>
          <a:xfrm>
            <a:off x="790127" y="5145145"/>
            <a:ext cx="8024774"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汇报人：XX</a:t>
            </a:r>
          </a:p>
        </p:txBody>
      </p:sp>
      <p:sp>
        <p:nvSpPr>
          <p:cNvPr id="4" name="TextBox 4"/>
          <p:cNvSpPr txBox="1"/>
          <p:nvPr/>
        </p:nvSpPr>
        <p:spPr>
          <a:xfrm>
            <a:off x="790127" y="5566988"/>
            <a:ext cx="7317638"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2024-01-16</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智能控制系统概述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智慧农业概述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智能控制系统在智慧农业中的应用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智能控制系统对智慧农业的影响</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智能控制系统在智慧农业中的挑战与前景</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结论与建议</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引言</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667" r="16667"/>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随着科技的进步和农业现代化的推进，智慧农业已成为当今世界农业发展的重要方向。智能控制系统作为智慧农业的核心技术之一，对于提高农业生产效率、降低生产成本、优化资源配置具有重要意义。</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智慧农业的发展</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传统农业面临着资源短缺、环境恶化、劳动力成本上升等诸多挑战。智能控制系统的应用有助于实现精准农业，提高资源利用效率，减少环境污染，缓解劳动力压力，推动农业可持续发展。</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农业面临的挑战</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背景与意义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927123" y="1247319"/>
            <a:ext cx="4955536" cy="4778362"/>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81315" y="1247319"/>
            <a:ext cx="4955536" cy="4778362"/>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83086" y="1565017"/>
            <a:ext cx="4215069"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国外研究现状</a:t>
            </a:r>
          </a:p>
        </p:txBody>
      </p:sp>
      <p:sp>
        <p:nvSpPr>
          <p:cNvPr id="5" name="TextBox 5"/>
          <p:cNvSpPr txBox="1"/>
          <p:nvPr/>
        </p:nvSpPr>
        <p:spPr>
          <a:xfrm>
            <a:off x="1283086" y="2639994"/>
            <a:ext cx="4292478" cy="3124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发达国家在智能控制系统应用于智慧农业方面起步较早，已经形成了较为成熟的技术体系和应用模式。例如，美国、欧洲等地区的农业发达国家利用智能控制系统实现了精准灌溉、精准施肥、自动化种植等先进农业生产方式，显著提高了农业生产效率和质量。</a:t>
            </a:r>
          </a:p>
        </p:txBody>
      </p:sp>
      <p:sp>
        <p:nvSpPr>
          <p:cNvPr id="6" name="TextBox 6"/>
          <p:cNvSpPr txBox="1"/>
          <p:nvPr/>
        </p:nvSpPr>
        <p:spPr>
          <a:xfrm>
            <a:off x="6612844" y="1565017"/>
            <a:ext cx="4219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国内研究现状</a:t>
            </a:r>
          </a:p>
        </p:txBody>
      </p:sp>
      <p:sp>
        <p:nvSpPr>
          <p:cNvPr id="7" name="TextBox 7"/>
          <p:cNvSpPr txBox="1"/>
          <p:nvPr/>
        </p:nvSpPr>
        <p:spPr>
          <a:xfrm>
            <a:off x="6612844" y="2639994"/>
            <a:ext cx="4295775" cy="314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近年来，我国政府对智慧农业给予了高度关注，加大了对智能控制系统等关键技术的研发和推广力度。国内众多高校、科研机构和企业在智能控制系统应用于智慧农业方面取得了显著成果，如智能温室控制系统、精准灌溉系统、农业物联网平台等，为我国智慧农业的发展提供了有力支撑。然而，与发达国家相比，我国在智能控制系统应用于智慧农业方面仍存在技术水平相对较低、应用普及率不高等问题，需要进一步加大研发和推广力度。</a:t>
            </a:r>
          </a:p>
        </p:txBody>
      </p:sp>
      <p:sp>
        <p:nvSpPr>
          <p:cNvPr id="8" name="AutoShape 8"/>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国内外研究现状</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智能控制系统概述</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02</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智能控制系统是一种集成了先进传感技术、控制理论、计算机技术和网络通信技术等多种技术的综合系统，旨在实现对农业生产环境的实时监测与智能调控，提高农业生产效率和质量。</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特点</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具有自动化、智能化、精准化和高效化等特点，能够根据农业生产需求和环境变化进行自适应调节，实现农业生产过程的优化和资源的有效利用。</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7469" r="27469"/>
          <a:stretch>
            <a:fillRect/>
          </a:stretch>
        </p:blipFill>
        <p:spPr>
          <a:xfrm>
            <a:off x="7803289" y="1299241"/>
            <a:ext cx="3679823"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定义与特点</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8384" r="18384"/>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传感器</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控制器</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执行器</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通信模块</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组成部分及功能</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用于实时监测农业生产环境中的温度、湿度、光照、CO2浓度等参数，并将数据传输给控制器。</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接收控制器的控制信号，驱动相应的农业设施或设备执行相应的操作，如调节温室内的温度、湿度等。</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接收传感器数据，根据预设的控制策略或算法进行决策，并输出相应的控制信号。</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实现智能控制系统与其他设备或系统的数据交换和通信，构建智慧农业物联网。</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06316"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75049" y="1355266"/>
            <a:ext cx="286918" cy="321696"/>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938004"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智能控制系统通过传感器实时监测农业生产环境参数，并将数据传输给控制器。控制器根据预设的控制策略或算法进行决策，并输出相应的控制信号驱动执行器执行相应的操作。同时，智能控制系统还可以通过通信模块与其他设备或系统进行数据交换和通信，实现远程监控和管理。</a:t>
            </a:r>
          </a:p>
        </p:txBody>
      </p:sp>
      <p:sp>
        <p:nvSpPr>
          <p:cNvPr id="5" name="AutoShape 5"/>
          <p:cNvSpPr/>
          <p:nvPr/>
        </p:nvSpPr>
        <p:spPr>
          <a:xfrm>
            <a:off x="4447354"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16087" y="1355266"/>
            <a:ext cx="286918" cy="321696"/>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4679042"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根据农业生产需求和环境特点，设置合适的传感器类型、数量和位置，以及控制器的控制策略或算法等参数。</a:t>
            </a:r>
          </a:p>
        </p:txBody>
      </p:sp>
      <p:sp>
        <p:nvSpPr>
          <p:cNvPr id="8" name="AutoShape 8"/>
          <p:cNvSpPr/>
          <p:nvPr/>
        </p:nvSpPr>
        <p:spPr>
          <a:xfrm>
            <a:off x="8188393"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8057126" y="1355266"/>
            <a:ext cx="286918" cy="321696"/>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517616"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传感器实时监测农业生产环境参数，并将数据传输给控制器。控制器对接收到的数据进行处理和分析，提取有用信息。</a:t>
            </a:r>
          </a:p>
        </p:txBody>
      </p:sp>
      <p:sp>
        <p:nvSpPr>
          <p:cNvPr id="11" name="TextBox 11"/>
          <p:cNvSpPr txBox="1"/>
          <p:nvPr/>
        </p:nvSpPr>
        <p:spPr>
          <a:xfrm>
            <a:off x="938004"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alpha val="100000"/>
                  </a:schemeClr>
                </a:solidFill>
                <a:latin typeface="Microsoft Yahei"/>
                <a:ea typeface="Microsoft Yahei"/>
                <a:cs typeface="Microsoft Yahei"/>
              </a:rPr>
              <a:t>工作原理</a:t>
            </a:r>
          </a:p>
        </p:txBody>
      </p:sp>
      <p:sp>
        <p:nvSpPr>
          <p:cNvPr id="12" name="TextBox 12"/>
          <p:cNvSpPr txBox="1"/>
          <p:nvPr/>
        </p:nvSpPr>
        <p:spPr>
          <a:xfrm>
            <a:off x="4693027"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alpha val="100000"/>
                  </a:schemeClr>
                </a:solidFill>
                <a:latin typeface="Microsoft Yahei"/>
                <a:ea typeface="Microsoft Yahei"/>
                <a:cs typeface="Microsoft Yahei"/>
              </a:rPr>
              <a:t>1. 初始化设置</a:t>
            </a:r>
          </a:p>
        </p:txBody>
      </p:sp>
      <p:sp>
        <p:nvSpPr>
          <p:cNvPr id="13" name="TextBox 13"/>
          <p:cNvSpPr txBox="1"/>
          <p:nvPr/>
        </p:nvSpPr>
        <p:spPr>
          <a:xfrm>
            <a:off x="8508764"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alpha val="100000"/>
                  </a:schemeClr>
                </a:solidFill>
                <a:latin typeface="Microsoft Yahei"/>
                <a:ea typeface="Microsoft Yahei"/>
                <a:cs typeface="Microsoft Yahei"/>
              </a:rPr>
              <a:t>2. 数据采集与处理</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工作原理及流程</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2500" r="12500"/>
          <a:stretch>
            <a:fillRect/>
          </a:stretch>
        </p:blipFill>
        <p:spPr>
          <a:xfrm>
            <a:off x="705128" y="1258733"/>
            <a:ext cx="5140491"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控制器根据预设的控制策略或算法进行决策，并输出相应的控制信号驱动执行器执行相应的操作。</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3. 控制决策与执行</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智能控制系统将采集的数据、处理结果和控制信号等信息进行存储，并通过通信模块与其他设备或系统进行数据交换和通信。</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4. 数据存储与传输</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用户可以通过手机APP、Web端等远程监控和管理智能控制系统，实时查看农业生产环境参数、设备状态和控制效果等信息，并进行远程操作和控制。</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5. 远程监控与管理</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工作原理及流程</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智慧农业概述</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8906" r="28906"/>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定义</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智慧农业是一种应用现代科技手段，通过对农业生产全过程进行智能化管理，提高农业生产效率、降低生产成本、改善生态环境、提高农产品品质与安全性的现代农业形态。</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发展历程</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智慧农业经历了从传统农业到现代农业的转型，随着物联网、大数据、人工智能等技术的不断发展与应用，智慧农业逐渐成为了全球农业发展的重要趋势。</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定义与发展历程</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核心技术及应用领域</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核心技术</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智慧农业的核心技术包括物联网技术、大数据技术、人工智能技术、云计算技术等，这些技术的融合应用为智慧农业提供了强大的技术支撑。</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应用领域</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智慧农业的应用领域涵盖了农业生产的全过程，包括土壤监测、气象监测、智能灌溉、精准施肥、病虫害监测与防治、农机自动驾驶、农产品质量安全追溯等。</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智慧农业在发展过程中面临着技术成熟度不足、数据获取与处理难度大、农民素质参差不齐、政策与法规不完善等挑战。</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面临的挑战</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随着科技的不断进步和政策的逐步完善，智慧农业的发展前景广阔，将为农业生产带来更高的效率、更好的品质和更大的经济效益。同时，智慧农业的发展也将推动农业科技的创新与进步，为农业可持续发展做出积极贡献。</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面临的机遇</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面临的挑战与机遇</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智能控制系统在智慧农业中的应用</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04</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通过智能控制系统，实现播种、施肥等农事操作的自动化，提高作业效率和精准度。</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自动化播种与施肥</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875" r="16875"/>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智能化除草与喷药</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7250" r="17250"/>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自动化收割与分拣</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7542" r="17542"/>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利用图像识别和机器学习技术，自动识别杂草和病虫害，实现精准除草和喷药。</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通过智能控制系统，实现农作物收割、分拣等环节的自动化，降低人力成本。</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自动化种植设备控制</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https://d.book118.com/456200234203010040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7F7F7"/>
      </a:dk1>
      <a:lt1>
        <a:srgbClr val="000000"/>
      </a:lt1>
      <a:dk2>
        <a:srgbClr val="FFFFFF"/>
      </a:dk2>
      <a:lt2>
        <a:srgbClr val="000000"/>
      </a:lt2>
      <a:accent1>
        <a:srgbClr val="8C8C8C"/>
      </a:accent1>
      <a:accent2>
        <a:srgbClr val="A8A8A8"/>
      </a:accent2>
      <a:accent3>
        <a:srgbClr val="7B7B7B"/>
      </a:accent3>
      <a:accent4>
        <a:srgbClr val="515151"/>
      </a:accent4>
      <a:accent5>
        <a:srgbClr val="60727F"/>
      </a:accent5>
      <a:accent6>
        <a:srgbClr val="444444"/>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85</Paragraphs>
  <Slides>17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17</vt:i4>
      </vt:variant>
    </vt:vector>
  </HeadingPairs>
  <TitlesOfParts>
    <vt:vector baseType="lpstr" size="2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2024-09-07T07:12:01.724</cp:lastPrinted>
  <dcterms:created xsi:type="dcterms:W3CDTF">2024-09-06T23:12:01Z</dcterms:created>
  <dcterms:modified xsi:type="dcterms:W3CDTF">2024-09-06T23:12:03Z</dcterms:modified>
</cp:coreProperties>
</file>