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4E4F2-4C4C-48AE-88A9-C09B66F5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7D3BB-28DC-4841-A59E-66B900CC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25032-744D-438A-B522-711DA654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1D33E-F99C-4452-8636-94E69BE4C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FDA7B-800D-408E-BB51-1F3ABCB9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38541-FB68-4398-A41C-F7D81804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B925A-A815-49E9-87AA-6ADD15D6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31A15-4F90-4530-BC39-58362E2A2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4991F-06CA-430B-B274-A4DDE6AE1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49161-DEBA-4550-A47C-0BB2BAD5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B30CF-8A49-4B75-B178-CA6D5FA9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123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随着全球气候变化加剧，海洋环境受到严重影响，如海平面上升、海洋酸化等，需要调整方案以应对这些挑战。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人类对海洋资源的过度开发导致海洋生态系统失衡，需要重新审视和调整海洋利用方式。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资源过度开发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随着科技的发展和新的海洋利用需求出现，现有的海洋方案已无法满足发展需要，需要进行调整。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技术进步与新需求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调整的背景和原因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8" r="179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调整的目标和原则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确保海洋生态系统的健康和完整性，实现可持续发展目标。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在保护生态环境的前提下，实现海洋资源的合理开发和利用。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发挥科技创新的引领作用，推动海洋产业升级和发展。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加强国际合作与交流，共同应对全球海洋挑战。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保护生态系统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合理利用资源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科技创新引领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地理范围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领域范围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法律与政策限制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技术可行性限制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调整的范围和限制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调整方案适用于全球范围内的海洋区域，特别关注重点海域和敏感区域。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涉及海洋经济、生态保护、资源开发、科技研究等多个领域，需要综合考虑各方面因素。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遵守国际法和国内法律法规，确保调整方案合法合规。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充分考虑现有技术水平和研发能力，确保调整方案具有可行性。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调整方案一：海洋生态保护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总结词：保护海洋生态平衡，维护海洋生物多样性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制定严格的海洋生态保护法规，限制过度捕捞和非法捕捞。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加强海洋垃圾治理，减少塑料污染和其他污染物排放。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优化海洋产业结构，发展高技术海洋产业。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加强国际合作，共同开发利用全球海洋资源。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推进海洋能、海水淡化等可再生能源的开发利用。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总结词：合理利用海洋资源，促进可持续发展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调整方案二：海洋资源开发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优化海洋经济布局，促进沿海地区协调发展。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总结词：促进海洋经济繁荣，提高海洋产业竞争力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加强海洋科技创新，提高海洋产业技术水平。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拓展海洋产业链条，推动海洋经济多元化发展。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调整方案三：海洋经济发展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海洋方案调整实施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https://d.book118.com/456201233142010055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2024-09-23T05:04:09.538</cp:lastPrinted>
  <dcterms:created xsi:type="dcterms:W3CDTF">2024-09-22T21:04:09Z</dcterms:created>
  <dcterms:modified xsi:type="dcterms:W3CDTF">2024-09-22T21:04:11Z</dcterms:modified>
</cp:coreProperties>
</file>