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7023F-F62D-4CBC-B326-3630BC97F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59ECC-947E-4576-A2C1-6A267F2E8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5F212-575A-43F3-81AE-CD684CE6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8EF83-7CF7-4475-A41E-94949E158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CAA2A-0244-40E7-B69B-DF54CD4D8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1C256-BC17-4F5C-8561-97ABA8165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C7A8AD-CF75-40FD-96F2-9C006D78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2B38F-7936-4D79-B3AB-31508B9D5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1A58F-DEBC-4C11-9CCB-0BDF9279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3CAD0-D113-4899-9DBF-3256CA59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7642E-04AC-493D-B42E-0A4AE1CF7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02041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矿业供应链管理优化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矿业供应链概述
 供应链管理的重要性
 矿业供应链面临的挑战
 供应链管理优化的方法
 采购与供应商管理优化
 物流与运输管理优化
 库存管理与优化技术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矿业供应链概述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矿业供应链管理优化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矿业供应链概述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1.矿业供应链主要包括矿产勘探、开采、加工、运输、销售等环节。</a:t>
            </a:r>
          </a:p>
          <a:p>
            <a:r>
              <a:t>2.矿业供应链的参与者包括矿业公司、供应商、物流公司、金融机构等。</a:t>
            </a:r>
          </a:p>
          <a:p>
            <a:r>
              <a:t>3.矿业供应链的运作需要各个环节的协同合作，以确保效率和稳定性。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矿业供应链的特点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1.矿业供应链具有周期性长、投资大、风险高等特点。</a:t>
            </a:r>
          </a:p>
          <a:p>
            <a:r>
              <a:t>2.矿业供应链的运作受到全球市场价格波动、政策法规、地质条件等多种因素的影响。</a:t>
            </a:r>
          </a:p>
          <a:p>
            <a:r>
              <a:t>3.优化矿业供应链管理可以提高整个供应链的效率和稳定性，降低风险。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矿业供应链的基本构成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矿业供应链概述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1.随着技术的不断进步，矿业供应链管理正在向数字化、智能化方向发展。</a:t>
            </a:r>
          </a:p>
          <a:p>
            <a:r>
              <a:t>2.环保和可持续发展成为矿业供应链管理的重要考虑因素。</a:t>
            </a:r>
          </a:p>
          <a:p>
            <a:r>
              <a:t>3.全球化趋势使得矿业供应链的管理更加复杂，需要更高的协同和风险管理能力。</a:t>
            </a:r>
          </a:p>
          <a:p>
            <a:r>
              <a:t>以上内容仅供参考，具体内容可以根据实际情况进行调整和修改。希望对您有所帮助！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矿业供应链的发展趋势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矿业供应链管理优化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矿业供应链管理的定义和重要性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供应链管理的定义：矿业供应链管理是指通过计划、组织、协调和控制矿业物资的采购、运输、储存、加工、分销和销售等活动，提高矿业供应链的透明度和效率，降低风险和成本，实现矿业企业的可持续发展。</a:t>
            </a:r>
          </a:p>
          <a:p>
            <a:r>
              <a:t>2.矿业供应链管理的重要性：随着全球经济一体化的深入和市场竞争的加剧，矿业企业需要加强供应链管理，提高供应链的透明度和效率，降低风险和成本，以获得更好的经济效益和社会效益。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矿业供应链管理的目标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1.提高供应链的透明度和效率：通过加强供应商管理、优化物流配送、减少库存等方式，提高矿业供应链的透明度和效率，降低成本。</a:t>
            </a:r>
          </a:p>
          <a:p>
            <a:r>
              <a:t>2.降低风险和成本：通过加强风险管理、建立稳定的供应商关系、优化库存管理等方式，降低矿业供应链的风险和成本，提高企业的盈利能力和竞争力。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矿业供应链管理的挑战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1.矿业市场的波动性：矿业市场波动较大，价格波动、政策变化等因素都会对矿业供应链管理产生较大的影响。</a:t>
            </a:r>
          </a:p>
          <a:p>
            <a:r>
              <a:t>2.供应链管理的复杂性：矿业供应链管理涉及多个环节和参与者，需要协调各方面的利益和资源，管理难度较大。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矿业供应链管理的优化措施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1.加强供应商管理：建立稳定的供应商关系，加强供应商评估和监督，保证物资的质量和供应的稳定性。</a:t>
            </a:r>
          </a:p>
          <a:p>
            <a:r>
              <a:t>2.优化物流配送：优化物流配送网络，提高物流效率，降低物流成本。</a:t>
            </a:r>
          </a:p>
          <a:p>
            <a:r>
              <a:t>3.加强库存管理：建立科学的库存管理制度，合理设置库存水平，减少库存成本。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矿业供应链管理的未来发展趋势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1.数字化转型：随着信息技术的发展，矿业供应链管理将向数字化转型，提高管理效率和透明度。</a:t>
            </a:r>
          </a:p>
          <a:p>
            <a:r>
              <a:t>2.绿色环保：随着社会对环保意识的提高，矿业供应链管理将更加注重绿色环保，推广绿色矿山建设。</a:t>
            </a:r>
          </a:p>
          <a:p>
            <a:r>
              <a:t>以上内容仅供参考，具体内容可以根据实际情况进行调整和修改。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矿业供应链面临的挑战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矿业供应链管理优化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矿业供应链面临的挑战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矿产资源的不确定性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1.矿产资源储量有限，全球分布不均，导致供应链稳定性受到影响。</a:t>
            </a:r>
          </a:p>
          <a:p>
            <a:r>
              <a:t>2.矿产资源的勘探和开发周期长，投资成本高，增加了供应链的风险。</a:t>
            </a:r>
          </a:p>
          <a:p>
            <a:r>
              <a:t>3.矿产资源的价格波动大，对市场反应敏感，给供应链管理带来挑战。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环境保护与可持续发展的要求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1.矿业活动对环境有一定影响，需要采取环境保护措施，增加了供应链成本。</a:t>
            </a:r>
          </a:p>
          <a:p>
            <a:r>
              <a:t>2.可持续发展成为全球共识，矿业公司需要关注环境、社会和公司治理（ESG）因素，对供应链管理提出更高要求。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矿业供应链面临的挑战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技术创新与数字化转型的挑战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1.新技术如人工智能、大数据等在矿业供应链中的应用尚不成熟，需要投入大量资源进行研发。</a:t>
            </a:r>
          </a:p>
          <a:p>
            <a:r>
              <a:t>2.数字化转型对矿业供应链的信息透明度、数据安全和隐私保护提出更高要求。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地缘政治风险与贸易保护主义的抬头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1.全球贸易保护主义抬头，对矿业供应链的全球化运作带来挑战。</a:t>
            </a:r>
          </a:p>
          <a:p>
            <a:r>
              <a:t>2.地缘政治风险可能导致矿产资源供应中断，影响供应链稳定性。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矿业供应链面临的挑战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劳动力市场变化与人才短缺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1.矿业劳动力市场全球化程度高，人才流动频繁，对供应链管理提出更高要求。</a:t>
            </a:r>
          </a:p>
          <a:p>
            <a:r>
              <a:t>2.矿业行业人才短缺，需要加大培训和人才引进力度，以满足供应链管理的需求。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合规与监管压力的增加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1.矿业活动受到越来越严格的合规与监管要求，需要增加供应链管理的成本和精力。</a:t>
            </a:r>
          </a:p>
          <a:p>
            <a:r>
              <a:t>2.不合规行为可能导致供应链中断，影响公司声誉和市场地位。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供应链管理优化的方法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矿业供应链管理优化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https://d.book118.com/456202041124010034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矿业供应链概述</vt:lpstr>
      <vt:lpstr> 矿业供应链概述</vt:lpstr>
      <vt:lpstr> 矿业供应链概述</vt:lpstr>
      <vt:lpstr> 供应链管理的重要性</vt:lpstr>
      <vt:lpstr> 供应链管理的重要性</vt:lpstr>
      <vt:lpstr> 供应链管理的重要性</vt:lpstr>
      <vt:lpstr> 供应链管理的重要性</vt:lpstr>
      <vt:lpstr> 矿业供应链面临的挑战</vt:lpstr>
      <vt:lpstr> 矿业供应链面临的挑战</vt:lpstr>
      <vt:lpstr> 矿业供应链面临的挑战</vt:lpstr>
      <vt:lpstr> 矿业供应链面临的挑战</vt:lpstr>
      <vt:lpstr> 供应链管理优化的方法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2024-09-03T20:01:21.399</cp:lastPrinted>
  <dcterms:created xsi:type="dcterms:W3CDTF">2024-09-03T12:01:21Z</dcterms:created>
  <dcterms:modified xsi:type="dcterms:W3CDTF">2024-09-03T12:01:23Z</dcterms:modified>
</cp:coreProperties>
</file>