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AD009-9254-404C-A632-21A8143A6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825EB-FCA7-4D7C-9EBA-24DC74710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5E4CE-44FC-4956-9FD5-F0E1B2639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719FC-9E2E-4020-9175-DC7E22E69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00B7D6-CF2A-4670-9A90-BF4AD9AC2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251C0C-92AB-40ED-9E3E-695CEC2C7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438DC0-0451-4FA9-B311-EDC04EC9D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F15A3-74C5-408E-995F-E9DCD59DF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94B71-86C7-474D-BDC9-A916CD7C2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ACE72-79D7-4C85-B0C0-3AD9A981A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B0082-0517-4876-982B-EF6E84652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552" r:id="rId2"/>
    <p:sldLayoutId id="2147491553" r:id="rId3"/>
    <p:sldLayoutId id="2147491554" r:id="rId4"/>
    <p:sldLayoutId id="2147491555" r:id="rId5"/>
    <p:sldLayoutId id="2147491556" r:id="rId6"/>
    <p:sldLayoutId id="2147491557" r:id="rId7"/>
    <p:sldLayoutId id="2147491558" r:id="rId8"/>
    <p:sldLayoutId id="2147491559" r:id="rId9"/>
    <p:sldLayoutId id="2147491560" r:id="rId10"/>
    <p:sldLayoutId id="214749156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0220500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轻励志语录PPT课件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轻励志语录的起源和概念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轻励志语录的应用场景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轻励志语录的积极影响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轻励志语录的创作与分享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轻励志语录的案例分析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轻励志语录的起源和概念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起源背景</a:t>
            </a:r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轻励志语录起源于20世纪初的美国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概念：简短、精炼、富有哲理的语句，旨在激励人们积极向上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特点：简洁明了，易于传播和记忆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发展：随着社交媒体的兴起，轻励志语录得到了更广泛的传播和应用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定义和特点</a:t>
            </a:r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轻励志语录：简短、精炼、富有哲理的励志语句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4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起源：源于古代哲学、宗教、文学等经典著作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0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特点：简洁明了，易于理解，具有启发性和激励性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6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应用：广泛应用于演讲、写作、教育、广告等领域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轻励志语录的应用场景</a:t>
            </a:r>
            <a:endParaRPr lang="zh-CN" altLang="en-US"/>
          </a:p>
        </p:txBody>
      </p:sp>
      <p:sp>
        <p:nvSpPr>
          <p:cNvPr id="104908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工作场景</a:t>
            </a:r>
            <a:endParaRPr lang="zh-CN" altLang="en-US"/>
          </a:p>
        </p:txBody>
      </p:sp>
      <p:sp>
        <p:nvSpPr>
          <p:cNvPr id="10491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团队会议：激励团队成员，提高团队凝聚力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工作压力：缓解压力，保持积极心态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工作挑战：激发斗志，勇于面对困难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工作汇报：鼓舞士气，增强自信心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学习场景</a:t>
            </a:r>
            <a:endParaRPr lang="zh-CN" altLang="en-US"/>
          </a:p>
        </p:txBody>
      </p:sp>
      <p:sp>
        <p:nvSpPr>
          <p:cNvPr id="104920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课后复习：帮助学生巩固知识点，提高学习效率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考试准备：帮助学生调整心态，增强自信心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课前预习：帮助学生提前了解课程内容，激发学习兴趣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课堂互动：提高学生参与度，增强学习效果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生活场景</a:t>
            </a:r>
            <a:endParaRPr lang="zh-CN" altLang="en-US"/>
          </a:p>
        </p:txBody>
      </p:sp>
      <p:sp>
        <p:nvSpPr>
          <p:cNvPr id="1049266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夜晚休息：放松心情，缓解压力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6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遇到困难：鼓励自己克服困难，勇往直前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工作学习：提高专注力和效率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8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早晨起床：激励自己迎接新的一天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轻励志语录的积极影响</a:t>
            </a:r>
            <a:endParaRPr lang="zh-CN" altLang="en-US"/>
          </a:p>
        </p:txBody>
      </p:sp>
      <p:sp>
        <p:nvSpPr>
          <p:cNvPr id="104932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激励作用</a:t>
            </a:r>
            <a:endParaRPr lang="zh-CN" altLang="en-US"/>
          </a:p>
        </p:txBody>
      </p:sp>
      <p:sp>
        <p:nvSpPr>
          <p:cNvPr id="1049376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提升自信：鼓励人们相信自己的能力和价值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激发动力：激发人们追求梦想和实现目标的动力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缓解压力：帮助人们面对困难和压力，保持积极心态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促进成长：鼓励人们不断学习和成长，实现自我提升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提升自信心</a:t>
            </a:r>
            <a:endParaRPr lang="zh-CN" altLang="en-US"/>
          </a:p>
        </p:txBody>
      </p:sp>
      <p:sp>
        <p:nvSpPr>
          <p:cNvPr id="1049418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鼓励自我肯定，增强自我认同感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激发潜能，提高自我价值感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增强抗压能力，面对困难不退缩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培养乐观心态，积极面对生活挑战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增强行动力</a:t>
            </a:r>
            <a:endParaRPr lang="zh-CN" altLang="en-US"/>
          </a:p>
        </p:txBody>
      </p:sp>
      <p:sp>
        <p:nvSpPr>
          <p:cNvPr id="104946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激发动力：激发人们追求梦想的动力，勇于尝试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增强毅力：鼓励人们坚持不懈，克服困难，实现目标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激发潜能：鼓励人们相信自己，激发内在潜能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提升自信：增强自我认同感，提高自信心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培养积极心态</a:t>
            </a:r>
            <a:endParaRPr lang="zh-CN" altLang="en-US"/>
          </a:p>
        </p:txBody>
      </p:sp>
      <p:sp>
        <p:nvSpPr>
          <p:cNvPr id="1049518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提升自信心：通过阅读轻励志语录，可以增强自信心，相信自己的能力和价值。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激发动力：轻励志语录可以激发人们的动力，促使他们采取行动，实现自己的目标。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缓解压力：阅读轻励志语录可以帮助人们缓解压力，保持良好的心态，面对生活中的挑战。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培养乐观态度：轻励志语录可以培养人们的乐观态度，使他们在面对困难时保持积极乐观的心态。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https://d.book118.com/456202205001010052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轻励志语录PPT课件</vt:lpstr>
      <vt:lpstr>目录</vt:lpstr>
      <vt:lpstr>单击添加文档标题</vt:lpstr>
      <vt:lpstr>轻励志语录的起源和概念</vt:lpstr>
      <vt:lpstr>起源背景</vt:lpstr>
      <vt:lpstr>定义和特点</vt:lpstr>
      <vt:lpstr>轻励志语录的应用场景</vt:lpstr>
      <vt:lpstr>工作场景</vt:lpstr>
      <vt:lpstr>学习场景</vt:lpstr>
      <vt:lpstr>生活场景</vt:lpstr>
      <vt:lpstr>轻励志语录的积极影响</vt:lpstr>
      <vt:lpstr>激励作用</vt:lpstr>
      <vt:lpstr>提升自信心</vt:lpstr>
      <vt:lpstr>增强行动力</vt:lpstr>
      <vt:lpstr>培养积极心态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2024-09-18T01:57:41.804</cp:lastPrinted>
  <dcterms:created xsi:type="dcterms:W3CDTF">2024-09-17T17:57:41Z</dcterms:created>
  <dcterms:modified xsi:type="dcterms:W3CDTF">2024-09-17T17:57:44Z</dcterms:modified>
</cp:coreProperties>
</file>