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78E61-2F1E-48CF-8272-92EEFBDCB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1B466-C884-44D8-B358-D89E29BE3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DEA63-26C3-402C-97B8-D652B2220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84276-8098-4C97-8924-EE15EF273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D7FD02-DE3E-4A4C-BE9B-1C5229C4E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7468C0-11CE-45A9-AC5F-6DFDAF958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2B25C2-7957-4E8D-A8D5-8A714B517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B7BA7-6386-492C-8909-E0E1462D9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8E560-6841-47C6-A149-FEA5CBFC2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0B077-6CE1-4246-BD30-208C0D7E4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3C1CD-1CD7-4CDF-9C09-3FFCC4554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0220505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工商贸易行业2024年财务报告解析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行业概况与背景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财务报告总体情况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资产结构与质量分析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负债结构与偿债能力评估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盈利能力与收益质量剖析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运营效率与成长潜力探讨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风险管理与内部控制评价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行业概况与背景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工商贸易行业在2024年实现了显著的增长，行业规模持续扩大，营业收入和利润总额均有所提升。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结构调整与优化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行业内企业积极进行结构调整和优化，加强供应链管理，提高运营效率。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企业注重技术创新和模式创新，通过引进新技术、新业态和新模式，推动行业转型升级。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工商贸易行业发展现状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国家出台了一系列支持工商贸易行业发展的政策法规，如减税降费、优化营商环境等，为企业发展提供了有力保障。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行业标准和规范的制定和执行，促进了企业规范化管理和运营，提高了行业整体水平。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国际贸易政策的变化对工商贸易行业产生了深远影响，企业需要密切关注国际贸易形势，积极应对挑战。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国际贸易政策变化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市场竞争态势分析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随着技术的发展和市场需求的变化，潜在进入者和替代品威胁逐渐显现，企业需要保持敏锐的市场洞察力，及时调整战略和业务模式。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潜在进入者与替代品威胁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行业内企业数量众多，市场份额分散，但龙头企业市场份额逐渐扩大，市场集中度有所提高。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市场份额与集中度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企业之间的竞争主要表现为价格竞争、品牌竞争、服务竞争等，同时，企业也积极运用新技术、新模式等手段提高竞争力。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竞争方式与手段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财务报告总体情况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报告编制依据及范围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编制依据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本财务报告遵循《企业会计准则》及相关法律法规的要求，结合工商贸易行业的实际情况进行编制。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本报告涵盖了公司在2024年度内的所有经营业务、投资活动及筹资活动，包括工商贸易、物流配送、仓储管理等主要业务领域的财务状况、经营成果和现金流量。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资产总额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截至2024年底，公司资产总额达到XX亿元，较上年增长XX%，主要得益于销售收入的增加以及投资活动的积极开展。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2024年，公司实现营业收入XX亿元，较上年增长XX%，主要得益于市场拓展力度的加大以及客户需求的稳定增长。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负债总额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公司负债总额为XX亿元，较上年增长XX%，负债结构保持稳定，长期负债占比逐年下降。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净利润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公司实现净利润XX亿元，较上年增长XX%，盈利能力稳步提升。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主要财务数据概览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重大投资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公司在2024年完成了对某物流公司的收购，进一步完善了物流配送网络，提升了整体运营效率。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重大资产重组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为提升资产运营效率，公司对部分闲置资产进行了处置，同时加大了对优质资产的投入力度。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重大风险提示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受国内外经济形势变化、市场竞争加剧等因素影响，公司面临一定的市场风险和挑战。为应对风险，公司将加强市场分析和预测，优化业务结构，提升核心竞争力。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重大筹资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为支持业务扩张和投资项目，公司在2024年成功发行了XX亿元的债券，优化了债务结构。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重大事项说明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资产结构与质量分析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资产变动情况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通过比较不同时期的资产构成，可以分析企业的资产规模、增长速度以及资产配置的变化趋势。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流动资产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包括现金、银行存款、应收账款、存货等，是企业运营活动的基础。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非流动资产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包括固定资产、无形资产、长期投资等，反映企业的长期经营能力和发展潜力。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资产构成及变动情况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资产质量评估及风险点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通过对资产的账龄、周转率、减值准备等指标进行分析，评估资产的质量和运营效率。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资产质量评估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关注可能存在的坏账、存货积压、固定资产闲置等风险，以及对企业未来经营的影响。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风险点识别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应收账款解读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对应收账款的账龄、坏账准备、客户集中度等进行分析，揭示企业的收款风险和信用政策。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其他关键项目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根据行业特点和企业实际情况，还可能包括预付款项、其他应收款、长期股权投资等项目的分析。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存货分析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关注存货的规模、结构、周转率以及减值准备计提情况，评估存货管理的效率和风险。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存货、应收账款等关键项目解读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负债结构与偿债能力评估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https://d.book118.com/456202205055010035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2024-09-05T02:41:38.175</cp:lastPrinted>
  <dcterms:created xsi:type="dcterms:W3CDTF">2024-09-04T18:41:38Z</dcterms:created>
  <dcterms:modified xsi:type="dcterms:W3CDTF">2024-09-04T18:41:40Z</dcterms:modified>
</cp:coreProperties>
</file>