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BBB57-3AF4-4A4D-A71F-ECED1DFFA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8BAB3-ED0A-4CE3-8ED5-C969FA7D2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28AEF-44AA-40CA-B7CE-22A85B999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36B49-8258-4B79-93FE-A3C6907D9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E8811F-9CA0-4AEF-81C8-E054A920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380807-C384-48CC-A51C-41FDC360A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3D845D-DC2D-481E-98A4-B9DCE7ECF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8360C-F043-4E28-818A-38011636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5B29F-80F9-46D5-B5A7-91D4B6CFB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5D6C3-8BC4-4AC6-B0FF-0AD7E469C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D661E-CBEE-43BA-8631-B246D9AE9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03010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软件与信息服务行业2024年宿舍管理趋势展望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宿舍安全与卫生管理创新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学生自治与参与式管理探索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绿色环保理念在宿舍管理中的实践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宿舍文化建设与人文关怀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软件与信息服务行业是一个快速发展的行业，其规模不断扩大，涵盖了软件开发、系统集成、信息技术咨询等多个子领域。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该行业以技术创新为驱动，不断涌现出新的技术、产品和服务，如云计算、大数据、人工智能等。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93" r="1799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软件与信息服务行业正与其他行业进行跨界融合，推动数字化、智能化转型。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软件与信息服务行业简介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宿舍管理现状及挑战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目前，许多企业和学校的宿舍管理仍采用传统的人工管理方式，效率低下且易出错。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随着宿舍数量的增加和管理的复杂化，传统管理方式已无法满足需求，需要引入新的技术手段来提高管理效率和质量。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随着人工智能技术的发展，宿舍管理将实现智能化，通过智能设备、传感器等技术手段实现自动化管理。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根据住宿者的需求和偏好，提供个性化的住宿服务和管理方案，提高住宿体验。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在宿舍管理中注重环保和节能，推广绿色建筑材料和清洁能源，降低能源消耗和减少环境污染。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通过大数据分析技术，对宿舍管理数据进行挖掘和分析，实现优化管理和提高管理效率。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物联网技术在宿舍管理中的应用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设备监控与远程控制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通过物联网技术，实现对宿舍内各种设备的实时监控和远程控制，提高管理效率。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智能化安防系统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利用物联网技术构建宿舍安防系统，实现门禁管理、视频监控、烟雾报警等功能的智能化。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环境监测与调节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物联网技术可应用于宿舍环境监测，如温度、湿度、空气质量等，并自动调节相关设备，提供舒适的居住环境。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行为分析与预警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利用人工智能技术对学生的行为进行分析，发现异常行为及时预警，保障学生安全。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通过人工智能技术实现人脸识别，用于宿舍门禁管理，提高安全性和便捷性。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智能语音交互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应用人工智能技术实现智能语音交互，方便学生进行查询、报修等操作。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人工智能技术在宿舍管理中的应用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通过大数据技术收集宿舍管理相关数据，进行分析挖掘，为管理决策提供支持。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预测与优化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利用大数据技术对宿舍管理进行预测，提前发现潜在问题并优化管理策略。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基于大数据技术的个性化推荐系统，为学生提供个性化的宿舍服务和管理建议。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大数据技术在宿舍管理中的应用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宿舍安全与卫生管理创新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运用大数据技术对监控数据进行实时分析，发现异常情况及时预警，防范潜在安全风险。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智能监控技术应用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通过安装高清摄像头、烟雾探测器、门禁系统等设备，实现对宿舍内外环境的全方位监控，提高安全保障水平。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跨部门联动机制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加强与学校保卫处、后勤部门等相关部门的沟通与协作，形成有效的联动机制，共同维护宿舍安全。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250" r="17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宿舍安全监控系统建设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制定宿舍卫生检查表，定期对宿舍内外环境进行全面检查，确保卫生状况符合标准。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鼓励学生自治组织积极参与宿舍卫生管理，开展卫生知识宣传和培训，提高学生的卫生意识和自我管理能力。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学生自治组织参与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建立宿舍卫生评比制度，对卫生状况优秀的宿舍给予表彰和奖励，对卫生状况不佳的宿舍进行督促和整改。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评比与奖惩机制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宿舍卫生检查及评比机制优化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https://d.book118.com/456203010023010035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2024-09-04T18:14:41.363</cp:lastPrinted>
  <dcterms:created xsi:type="dcterms:W3CDTF">2024-09-04T10:14:41Z</dcterms:created>
  <dcterms:modified xsi:type="dcterms:W3CDTF">2024-09-04T10:14:43Z</dcterms:modified>
</cp:coreProperties>
</file>