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4A932-3574-4728-9E4E-5040A6868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35E7B-66B6-4AF5-86EC-15A3D04C1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1B2F6-7969-4764-8FD7-A0D6B5799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06AD9-B90C-4205-8A39-9C7B6C68C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358E5C-9D27-44CD-A93C-265DD342B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0E11E6-7399-4D94-B3C2-0F9B79D47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F9E9D8-B758-491D-B66A-6260D203E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E0F9E-CB40-4EA0-B26B-133449C2F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B3A56-1EF7-4EFB-A299-E67A07749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650D6-40E9-430E-A1F1-271FC2D6A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E5C91-5BC6-49D2-9F28-DF71FFC68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03113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矿业项目风险监控概述优化项目计划和排程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风险监控策略制定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优化项目计划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排程管理改进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矿业项目现状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当前，全球矿业项目面临着资源日益紧缺、开采成本上升、环保要求提高等多重挑战。同时，矿业市场竞争激烈，企业需要不断提高自身竞争力以应对市场变化。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随着科技的进步和环保要求的提高，未来矿业项目将更加注重技术创新、绿色开采和可持续发展。智能化、自动化技术的应用将成为矿业发展的重要趋势，有助于提高开采效率、降低成本并减少对环境的影响。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矿业项目现状及发展趋势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风险监控在矿业项目中的重要性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矿业项目涉及地质、环境、市场等多方面因素，存在诸多潜在风险。通过风险监控，可以及时发现并识别这些风险，避免或减少对项目的不利影响。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制定应对措施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针对识别出的风险，可以制定相应的应对措施，如调整开采方案、加强安全管理、寻求政策支持等，以确保项目的顺利进行。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优化项目决策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风险监控可以为项目决策提供重要依据，帮助企业在面临风险时做出科学合理的决策，降低项目失败的可能性。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本项目旨在通过优化项目计划和排程，提高矿业项目的风险管理水平，降低潜在风险对项目的影响，确保项目的顺利进行并实现预期收益。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通过本项目的实施，预期能够建立一套完善的矿业项目风险监控体系，实现对项目全过程的风险识别、评估、预警和应对。同时，提高项目的决策效率和应对风险的能力，为企业的可持续发展提供有力保障。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采用匿名方式，征求专家意见，经过多轮反馈，使专家意见趋于一致，从而识别风险。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组织专家团队，通过自由讨论的方式，集思广益，识别项目潜在风险。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根据项目特点和历史经验，制定风险检查表，逐项核对，识别项目风险。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通过对项目未来可能出现的情景进行预测和分析，识别潜在风险。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检查表法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根据风险事件发生的概率和影响程度，构建二维矩阵，对风险进行评估和排序。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通过分析项目关键因素的变化对项目目标的影响程度，评估风险的敏感性。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利用计算机模拟技术，对项目风险进行多次模拟和评估，得到风险分布和可能结果。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概率-影响矩阵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评估项目团队的管理能力、经验以及沟通协作等因素对项目的影响。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考察项目所在地的自然环境、社会环境以及政策法规等因素对项目的影响。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分析项目所需资源的供应稳定性、价格变动以及获取难度。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分析市场需求、价格波动、竞争态势等因素对项目的影响。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评估项目所采用技术的成熟度、可靠性以及潜在的技术难题。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关键风险因素分析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风险监控策略制定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通过改进技术、提高设备可靠性、加强培训等手段，预防风险事件的发生。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在风险事件发生时，采取措施减轻其对项目的影响，如启动备用方案、调用额外资源等。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对于某些无法避免或减轻的风险，可以选择接受并制定相应的应对措施。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通过购买保险、与承包商签订风险共担合同等方式，将部分风险转移给第三方。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转移策略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接受策略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减轻策略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风险监控指标体系设计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反映项目整体风险状况的综合指标，如事故率、伤亡率等。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过程监控指标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针对项目过程中可能出现的风险，设计相应的监控指标，如设备故障率、施工质量合格率等。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设定风险阈值，当监控指标超过阈值时触发预警，以便及时采取应对措施。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预警指标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https://d.book118.com/456203113043010031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2024-08-29T16:06:01.219</cp:lastPrinted>
  <dcterms:created xsi:type="dcterms:W3CDTF">2024-08-29T08:06:01Z</dcterms:created>
  <dcterms:modified xsi:type="dcterms:W3CDTF">2024-08-29T08:06:03Z</dcterms:modified>
</cp:coreProperties>
</file>