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116D5-5D36-439C-8D7F-0E7C4916F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16F47-3A59-41CA-B768-2F62DE190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4ECB5-21A1-421B-8C89-C2BA487B8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917A7-BE6F-4A4F-947A-0706E7264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581A43-E6BD-4980-AE68-F8340A579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C9050B-4D35-4557-BEF2-90BBAF75F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5EEFA9-95AD-4D05-9443-053CA5192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4156A-25CF-468A-89A3-442979765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10351-3EC4-4277-B59B-A85B36FB1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F9D29-8750-4CAC-8885-AAC67C65C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08E13-CC9C-43D7-BC73-C182492DA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0504013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留守儿童心理健康状况及策略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留守儿童心理健康状况分析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留守儿童心理健康策略探讨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留守儿童心理健康实践案例分享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留守儿童心理健康未来展望与建议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90" r="1499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留守儿童问题是中国现代化进程中的一个独特现象，由于城乡发展不平衡和人口流动，导致大量儿童留守在农村地区，长期与父母分离。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留守儿童心理健康问题日益凸显，引起了社会各界的广泛关注。研究留守儿童心理健康状况及策略，对于促进儿童全面发展和建设和谐社会具有重要意义。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留守儿童通常指父母双方或一方流动到其他地区工作，孩子留在户籍所在地并因此不能和父母双方共同生活在一起的儿童。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根据国家统计局数据，中国留守儿童数量庞大，且呈现出地区分布不均、年龄结构失衡、性别比例失调等特点。其中，农村地区留守儿童问题尤为突出。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留守儿童定义及现状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留守儿童心理健康状况分析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留守儿童常常表现出孤独、焦虑、抑郁等情绪问题，情绪波动较大。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部分留守儿童会出现攻击性、违纪、自闭等行为问题。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留守儿童在学习上可能表现出注意力不集中、记忆力减退、学习成绩下降等问题。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心理健康问题表现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107" b="31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心理健康问题成因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父母长期外出务工，导致亲子关系疏远，家庭教育缺失，是留守儿童心理健康问题的主要成因。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学校因素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学校教育对留守儿童心理健康的关注度不足，缺乏专业的心理辅导和支持。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社会对留守儿童的关注度不够，相关政策和制度不完善，导致留守儿童在成长过程中缺乏必要的支持和保护。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12" r="2331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对个体的影响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心理健康问题会影响留守儿童的身心健康，导致其生活质量下降，甚至可能引发自残、自杀等极端行为。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对家庭的影响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留守儿童的心理健康问题会给家庭带来沉重的负担，影响家庭和谐与稳定。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留守儿童心理健康问题的普遍存在，会影响社会的和谐与稳定，增加社会负担。同时，心理健康问题也可能导致留守儿童成年后社会适应能力下降，增加社会问题。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心理健康问题影响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留守儿童心理健康策略探讨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125" r="14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家长应定期与孩子进行电话、视频沟通，了解孩子的生活、学习情况，给予关爱和支持。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加强亲子沟通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尽管家长可能不在孩子身边，但应努力为孩子创造一个稳定、和谐的家庭环境，避免家庭矛盾对孩子造成不良影响。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建立稳定的家庭环境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家长在关爱孩子的同时，也应注重培养孩子的独立生活能力和自主解决问题的能力。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培养孩子的独立能力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家庭层面策略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https://d.book118.com/456205040133010053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2024-09-20T08:39:48.820</cp:lastPrinted>
  <dcterms:created xsi:type="dcterms:W3CDTF">2024-09-20T00:39:48Z</dcterms:created>
  <dcterms:modified xsi:type="dcterms:W3CDTF">2024-09-20T00:39:50Z</dcterms:modified>
</cp:coreProperties>
</file>