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7BB78-A744-475A-B290-78C1C3A2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A3333-61A3-401F-A913-5C4CBCE3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FFBAF-A429-4D88-AF6F-30BD7A60D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95008-10A4-4DEA-B13D-BCF83268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8F699-A04D-44B1-A63A-A9AFBE908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A9714-8FEE-440B-8019-50A86EAF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5B097-5F06-4CA5-80FA-3125C1DDC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4407F-22BD-4132-B2EE-2F81DB44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5F4EF-9AD3-4D38-80E7-436363E7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D7A9A-2949-4BCE-ACC7-1E0E79573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AD58C-CF2D-419D-8052-88C144F0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5101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电梯运行操作规程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电梯基本知识与安全要求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电梯运行前检查与准备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正常运行操作程序及注意事项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维护保养与故障排除方法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安全管理制度建设与培训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电梯基本知识与安全要求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电梯是一种垂直或倾斜角度不大于15°，用于运送人员或货物的电力驱动设备。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根据用途和结构，电梯可分为乘客电梯、载货电梯、医用电梯、杂物电梯、自动扶梯等类型。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电梯主要由曳引系统、导向系统、轿厢、门系统、重量平衡系统、电力拖动系统、电气控制系统和安全保护系统等部分组成。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电梯通过电动机驱动曳引轮转动，靠曳引绳与曳引轮摩擦产生的牵引力，实现轿厢和对重的升降运动，达到运输目的。在电梯运行过程中，各系统协同工作，确保电梯安全、平稳、高效运行。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结构与工作原理简述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安全性能参数和标准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安全性能参数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包括额定载重量、额定速度、层站数、停靠层站等，这些参数是保证电梯安全运行的重要指标。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电梯的制造、安装、维修和保养必须符合国家相关标准和规范，如《电梯制造与安装安全规范》、《电梯技术条件》等。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操作人员资质要求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：电梯操作人员必须经过专业培训，取得相应的特种设备作业人员证书，方可从事电梯操作工作。此外，操作人员还需具备相关的安全知识和应急处理能力，确保在紧急情况下能够迅速、准确地采取措施，保障乘客和设备安全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电梯运行前检查与准备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确认电梯门区、轿厢内、井道内无异物、无阻碍物。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检查电梯照明、通风、紧急照明等设备是否完好。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查看电梯运行日志，了解电梯最近一次维护情况。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检查电梯内外环境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验证控制系统功能正常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验证电梯控制系统各项功能正常，包括呼梯、选层、定向、平层等。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检查电梯显示面板、按钮、开关等部件是否完好、有效。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测试电梯门系统开关门功能是否正常，有无卡顿、异响等现象。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确保通讯设备畅通无阻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检查电梯内部紧急呼叫装置是否完好、有效，能否与外界保持通讯联系。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确认电梯机房、轿顶、底坑等处的通讯设备畅通无阻，方便维修人员及时响应。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准备电梯运行记录本，记录电梯运行情况和维修保养情况。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准备必要的维修工具和备件，以便在紧急情况下及时处理故障。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查看电梯相关技术资料和安全操作规程，确保操作符合规范要求。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准备相关工具和资料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正常运行操作程序及注意事项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在电梯厅外或电梯内部按下召唤按钮，召唤电梯到达所在楼层。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乘客按下召唤按钮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乘客在电梯门完全打开后进入或离开电梯，注意避免被门夹伤。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乘客进入或离开电梯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电梯控制系统接收到召唤信号后，按照调度算法分配电梯响应召唤，电梯到达指定楼层并开门。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电梯响应并到达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乘客进入或离开电梯后，电梯门自动关闭，电梯启动前往目的楼层。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电梯关门并启动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乘客召唤响应流程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在电梯内装卸货物时，应确保货物堆放整齐、稳定，避免货物倒塌或滑动造成危险。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货物堆放整齐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货物不超出载重限制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避免撞击电梯门和轿厢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货物尺寸不超过轿厢尺寸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在装卸货物时，应注意货物总重量不超过电梯的载重限制，避免超载运行。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在装卸货物过程中，应小心轻放，避免撞击电梯门和轿厢，以免损坏电梯设备。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在装载货物时，应确保货物尺寸不超过轿厢尺寸，避免卡住电梯门或影响电梯正常运行。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货物装卸规范执行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143" r="25143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在紧急情况下，如电梯失控或发生其他危险情况，应立即按下紧急停止按钮，使电梯停止运行。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按下紧急停止按钮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在紧急情况下，应拨打电梯内的紧急救援电话或通过其他方式联系救援人员，请求帮助。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拨打紧急救援电话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在紧急情况下，应保持冷静并安抚乘客情绪，指导乘客采取正确的应急措施。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保持冷静并安抚乘客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在紧急情况下，应等待专业人员到达现场进行救援，不要擅自尝试打开电梯门或进行其他危险操作。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等待专业人员救援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https://d.book118.com/456205101224010043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2024-09-11T23:07:21.684</cp:lastPrinted>
  <dcterms:created xsi:type="dcterms:W3CDTF">2024-09-11T15:07:21Z</dcterms:created>
  <dcterms:modified xsi:type="dcterms:W3CDTF">2024-09-11T15:07:23Z</dcterms:modified>
</cp:coreProperties>
</file>