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99281-A72E-40A5-9763-C0A4CA803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F1E1C-C257-4A7D-B2D8-1C30BEA3E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E18E8-DA0F-46F4-9454-E3B6EBB87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D7691-BC3A-4830-AAE2-F479A2BB0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F02330-A6A7-4653-A8CA-72E5AF885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84F046-F8B2-474A-8FB1-781A5BDD2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085099-7618-4DC5-87CD-A24BA9115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C982B-706A-48E7-96D0-55FFAB181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03EE9-4265-4BE8-9322-F14254697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AAB99-68D6-47AC-8501-F4A8852F2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353CB-8074-4F9D-AE48-A704B035F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100000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MCGS工控组态软件使用课件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MCGS工控组态软件介绍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MCGS工控组态软件安装与配置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MCGS工控组态软件基本操作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MCGS工控组态软件高级功能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MCGS工控组态软件常见问题与解决方案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MCGS工控组态软件案例分析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MCGS工控组态软件介绍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MCGS工控组态软件是一款功能强大的工业自动化监控软件，主要用于工业控制系统的组态设计和人机交互界面的开发。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该软件基于Windows操作系统，采用图形化编程语言，为用户提供直观、易用的开发环境。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通过MCGS工控组态软件，用户可以快速构建各种工业自动化系统，实现数据采集、监控、控制等功能。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功能强大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软件具备丰富的功能模块，支持多种通信协议和硬件设备，可满足各种工业控制需求。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软件具备完善的安全机制，可对数据进行加密、备份和恢复，保障系统的安全性和稳定性。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软件采用多线程技术，能够实时处理数据和事件，保证系统的稳定性和可靠性。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易学易用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MCGS工控组态软件采用图形化编程语言，无需编写复杂的代码，降低了学习门槛。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软件应用领域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MCGS工控组态软件广泛应用于各种工业自动化领域，如电力、化工、制药、食品等。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该软件可应用于智能制造领域，实现生产过程的自动化监控和控制。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通过MCGS工控组态软件，用户可以构建各种物联网系统，实现设备之间的互联互通和数据共享。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在智慧城市建设中，该软件可应用于城市能源管理、环境监测、公共安全等领域。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MCGS工控组态软件安装与配置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安装完成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完成安装后，重启计算机以使软件生效。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启动安装向导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运行安装程序，按照向导提示进行安装。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安装程序解压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将下载的安装程序解压到指定目录。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准备安装环境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确保计算机满足软件运行的系统要求，如操作系统版本、内存和硬盘空间等。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下载安装程序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从官方网站或授权渠道下载MCGS工控组态软件的安装程序。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启动MCGS工控组态软件。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打开软件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对配置好的工程进行调试和测试，确保功能正常。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调试与测试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在软件中创建一个新的工程或打开一个现有工程。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在工程中添加和配置相应的工控设备，如PLC、仪表等。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根据实际需求，设计监控界面，包括数据采集、控制输出等。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设计界面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软件配置流程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遵循安全规范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在配置控制输出时，遵循相关安全规范，确保控制安全可靠。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确认设备支持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在配置设备前，确保所选的工控设备与MCGS工控组态软件兼容。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在配置过程中，注意保护工程数据的安全，避免数据丢失或被非法访问。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MCGS工控组态软件基本操作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提供常用功能的快捷按钮，方便用户快速操作。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工程浏览器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画面窗口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显示组态的图形界面，用于实时监控和操作。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包含软件的主要功能菜单，如文件、编辑、查看等。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显示工程的结构，包括窗口、设备、变量等。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用户界面介绍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设置数据源，如PLC、仪表等，建立数据连接。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数据连接配置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定义数据采集的变量名、类型和范围等属性。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数据变量定义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通过图形、表格等方式实时显示采集的数据。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数据实时显示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保存历史数据，便于分析和追溯。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数据历史记录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数据监控与采集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报警配置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设置报警的条件、级别和显示方式等属性。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报警触发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当满足报警条件时，触发报警并显示。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记录报警和操作等事件信息。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对报警和事件进行相应的处理和响应。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报警与事件处理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https://d.book118.com/456210000041010041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2024-09-08T01:07:38.651</cp:lastPrinted>
  <dcterms:created xsi:type="dcterms:W3CDTF">2024-09-07T17:07:38Z</dcterms:created>
  <dcterms:modified xsi:type="dcterms:W3CDTF">2024-09-07T17:07:40Z</dcterms:modified>
</cp:coreProperties>
</file>