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DCAFA-9A80-479F-AFA3-F0B0C42F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2D1B-8F4E-45EA-A510-CFC62039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044D4-3402-4C19-A23D-CA26458D9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8EDCA-1951-4C69-8E61-20C936EA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32099-B7C1-4F56-AE7E-9F78EF073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02CF4-5861-4DC7-A7D2-755E5B8D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D3469-EA07-4F77-97F3-746F194F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94F84-A157-4578-A554-9F78723D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449B8-7ADB-43D8-B2BD-F187A89A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F2EE3-B398-46A9-B4EF-58B468D1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48328-3D0A-4E10-88FD-C9503212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01111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海洋中的现场急救处理方法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常见海洋现场急救场景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海洋现场急救特殊技能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海洋环境的特殊性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海洋环境复杂多变，包括不同的水温、盐度、潮汐、海流等，对人体生理和心理都有较大影响。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急救资源的有限性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在海上进行急救时，往往缺乏专业的医疗设备和药物，需要依靠现场的简单器材和急救人员的技能。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通讯与交通的限制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海上通讯和交通不便，难以迅速获得外部救援，需要现场人员迅速有效地进行急救处理。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海洋环境特点与急救挑战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在现场急救中，首要任务是挽救伤者的生命，通过止血、保持呼吸道通畅、心肺复苏等措施维持生命体征。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采取必要的措施，如固定骨折部位、包扎伤口等，以防止伤势进一步恶化。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防止伤势恶化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在不影响急救效果的前提下，尽量减轻伤者的痛苦，如给予止痛药、安抚情绪等。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减轻痛苦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负责现场伤员的初步诊断和处理，组织现场救援力量，协调外部救援资源，确保伤员得到及时有效的救治。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急救人员职责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具备扎实的医学基础知识和急救技能，熟悉海洋环境和现场急救特点，具备良好的心理素质和团队协作能力。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专业素质要求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定期接受专业培训和演练，提高应对海上突发事件的能力和水平。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常见海洋现场急救场景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溺水事故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迅速将溺水者救出水面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发现溺水者后，应迅速使用救生器材或船只将溺水者救出水面，避免其继续溺水。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将溺水者平放在甲板上，立即清除其口鼻内的泥沙、杂草等异物，保持呼吸道通畅。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对呼吸、心跳停止的溺水者，应立即进行心肺复苏术，包括胸外按压、人工呼吸等。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迅速找到电源开关并切断电源，或使用绝缘物体将触电者与电源分离。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666" b="76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触电者脱离电源后，应立即检查其呼吸、心跳情况，如有需要，进行心肺复苏术。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对触电造成的烧伤部位进行清洁、包扎，防止感染。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被海洋生物咬伤或刺伤后，应立即用清洁的流动水冲洗伤口，去除污染物和动物残留物。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1500" b="21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清洗伤口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对出血的伤口进行止血处理，并使用干净的纱布或绷带进行包扎。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根据伤口情况，及时使用抗生素等药物进行抗感染治疗。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海洋生物伤害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灭火与疏散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在保障自身安全的前提下，使用船上的灭火器材进行灭火，并协助船上人员疏散到安全区域。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迅速报警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发现海上火灾或爆炸事故后，应立即使用船上的通讯设备报警，请求救援。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急救与转运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对受伤人员进行现场急救处理，如止血、包扎、心肺复苏等，待救援人员到达后，协助将伤者转运至医疗机构接受进一步治疗。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33" r="2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67" r="17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海上火灾与爆炸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海洋现场急救基本技能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轻拍患者双肩，大声询问其状况，观察是否有意识和正常呼吸。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判断意识和呼吸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将患者平放在硬质平面上，施救者双手交叠，掌根用力，快速、有力地进行胸外按压。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清除患者口鼻异物，采用仰头抬颏法或推举下颌法开放气道。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捏住患者鼻子，施救者深吸一口气，对准患者口部吹气，然后松开鼻子。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8064" r="1806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根据伤口位置和大小，采用环形包扎、螺旋包扎、八字包扎等方法。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根据出血部位和严重程度，采用指压止血法、加压包扎止血法、止血带止血法等。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选用干净、无菌的纱布、绷带等作为包扎材料。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https://d.book118.com/456210111110010044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2024-09-12T18:22:52.432</cp:lastPrinted>
  <dcterms:created xsi:type="dcterms:W3CDTF">2024-09-12T10:22:52Z</dcterms:created>
  <dcterms:modified xsi:type="dcterms:W3CDTF">2024-09-12T10:22:54Z</dcterms:modified>
</cp:coreProperties>
</file>