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340BC-24CB-4E27-9E99-AA1FD3A73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4AD78-A0C5-4407-B1BA-B6B96F28F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14D43-A939-48BD-9D36-13B39E7C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B88AC-AB2A-4E7D-A923-10F916FD1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B33D30-0CEB-47D0-B625-1C1E79188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440E46-F7D8-4E96-9D9B-4F2B6E255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AC16F-92D2-493A-8805-6DD4442B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59D5B-2661-4C6B-B89E-CDEA04A63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EF64A-2DED-49A6-9E21-8BA13D8BB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70CDC-78C2-4D65-973A-F1C5857EC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1315A-6742-496E-9CDC-8A3F603E9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12122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三基考试PPT\n## 1.护理三基考试的基本概念与意义\n### 1.1什么是护理三基考试\n### 1.2护理三基考试的重要性\n### 1.3护理三基考试的目的和意义\n## 2.护理三基考试的基本内容\n### 2.1护理基本理论\n### 2.2护理基本技能\n### 2.3护理基本知识\n## 3.护理三基考试的重点与难点\n### 3.1护理三基考试的重点内容\n### 3.2护理三基考试的难点内容\n### 3.3如何攻克护理三基考试的难点\n## 4.护理三基考试的学习方法与技巧\n### 4.1护理三基考试的学习方法\n### 4.2护理三基考试的学习技巧\n### 4.3如何提高护理三基考试的学习效果\n## 5.护理三基考试的备考策略与建议\n### 5.1护理三基考试的备考策略\n### 5.2护理三基考试备考的建议\n### 5.3如何保持良好的心态应对护理三基考试\n## 6.护理三基考试的常见错误与防范\n### 6.1护理三基考试的常见错误\n### 6.2如何防范护理三基考试的常见错误\n### 6.3提高护理三基考试答题效果的途径\n## 7.护理三基考试实战案例分析\n### 7.1护理三基考试实战案例分析\n### 7.2从案例分析中学习护理三基考试技巧\n### 7.3提高护理三基考试应对能力的策略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护理三基考试PPT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护理三基考试的基本概念与意义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护理三基考试是国家规定的护理行业基本知识、基本技能和基本理论的考试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知识：护理理论、护理伦理、护理管理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技能：护理操作、护理技术、护理评估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理论：护理心理学、护理教育学、护理社会学</a:t>
                </a:r>
                <a:endParaRPr/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护理三基考试是护理人员执业资格的考核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评价护理人员的综合素质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促进护理行业的发展</a:t>
                </a:r>
                <a:endParaRPr/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护理三基考试是护理人员继续教育的重要途径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提高护理人员的业务水平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更新护理人员的知识结构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培养护理人员的创新能力</a:t>
                </a:r>
                <a:endParaRPr/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什么是护理三基考试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护理三基考试是保障患者安全的关键</a:t>
                </a:r>
                <a:endParaRPr/>
              </a:p>
            </p:txBody>
          </p:sp>
          <p:sp>
            <p:nvSpPr>
              <p:cNvPr id="2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提高护理人员的业务水平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保障护理服务的质量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降低护理差错的发生率</a:t>
                </a:r>
                <a:endParaRPr/>
              </a:p>
            </p:txBody>
          </p:sp>
        </p:grpSp>
        <p:grpSp>
          <p:nvGrpSpPr>
            <p:cNvPr id="29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护理三基考试是提高护理质量的基础</a:t>
                </a:r>
                <a:endParaRPr/>
              </a:p>
            </p:txBody>
          </p:sp>
          <p:sp>
            <p:nvSpPr>
              <p:cNvPr id="2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促进护理人员的专业成长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提升护理服务的满意度</a:t>
                </a:r>
                <a:endParaRPr/>
              </a:p>
            </p:txBody>
          </p:sp>
        </p:grpSp>
        <p:grpSp>
          <p:nvGrpSpPr>
            <p:cNvPr id="29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护理三基考试是培养优秀护理人才的途径</a:t>
                </a:r>
                <a:endParaRPr/>
              </a:p>
            </p:txBody>
          </p:sp>
          <p:sp>
            <p:nvSpPr>
              <p:cNvPr id="2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培养护理人员的创新意识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为护理行业的发展提供人才支持</a:t>
                </a:r>
                <a:endParaRPr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护理三基考试的重要性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提高护理人员的业务水平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掌握基本的护理知识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掌握基本的护理技能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掌握基本的护理理论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保障护理服务的质量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保障护理服务的技术水平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降低护理差错的发生率</a:t>
                </a:r>
                <a:endParaRPr/>
              </a:p>
            </p:txBody>
          </p:sp>
          <p:pic>
            <p:nvPicPr>
              <p:cNvPr id="31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促进护理行业的发展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为护理行业的发展提供人才支持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提高护理行业的整体水平</a:t>
                </a:r>
                <a:endParaRPr/>
              </a:p>
            </p:txBody>
          </p:sp>
          <p:pic>
            <p:nvPicPr>
              <p:cNvPr id="31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护理三基考试的目的和意义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护理三基考试的基本内容</a:t>
            </a:r>
            <a:endParaRPr/>
          </a:p>
        </p:txBody>
      </p:sp>
      <p:sp>
        <p:nvSpPr>
          <p:cNvPr id="3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2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2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2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护理心理学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护理社会学</a:t>
                </a:r>
                <a:endParaRPr/>
              </a:p>
            </p:txBody>
          </p:sp>
          <p:sp>
            <p:nvSpPr>
              <p:cNvPr id="32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</a:t>
                </a:r>
                <a:endParaRPr/>
              </a:p>
            </p:txBody>
          </p:sp>
        </p:grpSp>
        <p:grpSp>
          <p:nvGrpSpPr>
            <p:cNvPr id="32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3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护理原理</a:t>
                </a:r>
                <a:endParaRPr/>
              </a:p>
            </p:txBody>
          </p:sp>
          <p:sp>
            <p:nvSpPr>
              <p:cNvPr id="33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护理评价</a:t>
                </a:r>
                <a:endParaRPr/>
              </a:p>
            </p:txBody>
          </p:sp>
        </p:grpSp>
        <p:grpSp>
          <p:nvGrpSpPr>
            <p:cNvPr id="33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3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护理观念</a:t>
                </a:r>
                <a:endParaRPr/>
              </a:p>
            </p:txBody>
          </p:sp>
          <p:sp>
            <p:nvSpPr>
              <p:cNvPr id="33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全方位护理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endParaRPr/>
              </a:p>
            </p:txBody>
          </p: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护理基本理论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4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注射技术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输血技术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标本采集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</a:t>
                </a:r>
                <a:endParaRPr/>
              </a:p>
            </p:txBody>
          </p:sp>
          <p:pic>
            <p:nvPicPr>
              <p:cNvPr id="3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护理器械使用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护理药品使用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护理防护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护患沟通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护际沟通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跨文化护理沟通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6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6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6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护理心理学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护理社会学</a:t>
                </a:r>
                <a:endParaRPr/>
              </a:p>
            </p:txBody>
          </p:sp>
          <p:sp>
            <p:nvSpPr>
              <p:cNvPr id="36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</a:t>
                </a:r>
                <a:endParaRPr/>
              </a:p>
            </p:txBody>
          </p:sp>
        </p:grpSp>
        <p:grpSp>
          <p:nvGrpSpPr>
            <p:cNvPr id="36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6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护理常识</a:t>
                </a:r>
                <a:endParaRPr/>
              </a:p>
            </p:txBody>
          </p:sp>
          <p:sp>
            <p:nvSpPr>
              <p:cNvPr id="36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护理法规</a:t>
                </a:r>
                <a:endParaRPr/>
              </a:p>
            </p:txBody>
          </p:sp>
        </p:grpSp>
        <p:grpSp>
          <p:nvGrpSpPr>
            <p:cNvPr id="36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7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护理应急</a:t>
                </a:r>
                <a:endParaRPr/>
              </a:p>
            </p:txBody>
          </p:sp>
          <p:sp>
            <p:nvSpPr>
              <p:cNvPr id="37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护理突发事件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护理急救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护理疫情</a:t>
                </a:r>
                <a:endParaRPr/>
              </a:p>
            </p:txBody>
          </p:sp>
        </p:grpSp>
      </p:grpSp>
      <p:sp>
        <p:nvSpPr>
          <p:cNvPr id="3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护理基本知识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7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护理三基考试的重点与难点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护理心理学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输血技术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护理心理学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护理三基考试的重点内容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护理社会学</a:t>
                </a:r>
                <a:endParaRPr/>
              </a:p>
            </p:txBody>
          </p: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</a:t>
                </a:r>
                <a:endParaRPr/>
              </a:p>
            </p:txBody>
          </p:sp>
        </p:grpSp>
        <p:grpSp>
          <p:nvGrpSpPr>
            <p:cNvPr id="3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护理防护</a:t>
                </a:r>
                <a:endParaRPr/>
              </a:p>
            </p:txBody>
          </p:sp>
          <p:sp>
            <p:nvSpPr>
              <p:cNvPr id="3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</a:t>
                </a:r>
                <a:endParaRPr/>
              </a:p>
            </p:txBody>
          </p:sp>
          <p:sp>
            <p:nvSpPr>
              <p:cNvPr id="3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护理应急</a:t>
                </a:r>
                <a:endParaRPr/>
              </a:p>
            </p:txBody>
          </p:sp>
          <p:sp>
            <p:nvSpPr>
              <p:cNvPr id="4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护理三基考试的难点内容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加强理论学习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理解护理理论的基本概念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掌握护理理论的基本原理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分析护理理论的应用案例</a:t>
                </a:r>
                <a:endParaRPr/>
              </a:p>
            </p:txBody>
          </p:sp>
          <p:sp>
            <p:nvSpPr>
              <p:cNvPr id="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提高技能水平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熟悉护理操作的基本流程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掌握护理操作的基本技巧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注重护理操作的实践练习</a:t>
                </a:r>
                <a:endParaRPr/>
              </a:p>
            </p:txBody>
          </p:sp>
          <p:sp>
            <p:nvSpPr>
              <p:cNvPr id="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巩固知识体系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掌握护理知识的基本要点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熟悉护理常识的基本内容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注重护理应急的基本处理</a:t>
                </a:r>
                <a:endParaRPr/>
              </a:p>
            </p:txBody>
          </p:sp>
          <p:sp>
            <p:nvSpPr>
              <p:cNvPr id="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如何攻克护理三基考试的难点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护理三基考试的学习方法与技巧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系统学习</a:t>
                </a:r>
                <a:endParaRPr/>
              </a:p>
            </p:txBody>
          </p:sp>
          <p:sp>
            <p:nvSpPr>
              <p:cNvPr id="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坚持学习进度</a:t>
                </a:r>
                <a:endParaRPr/>
              </a:p>
            </p:txBody>
          </p:sp>
        </p:grpSp>
        <p:grpSp>
          <p:nvGrpSpPr>
            <p:cNvPr id="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分阶段学习</a:t>
                </a:r>
                <a:endParaRPr/>
              </a:p>
            </p:txBody>
          </p:sp>
          <p:sp>
            <p:nvSpPr>
              <p:cNvPr id="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基础知识阶段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综合应用阶段</a:t>
                </a:r>
                <a:endParaRPr/>
              </a:p>
            </p:txBody>
          </p:sp>
        </p:grpSp>
        <p:grpSp>
          <p:nvGrpSpPr>
            <p:cNvPr id="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互动学习</a:t>
                </a:r>
                <a:endParaRPr/>
              </a:p>
            </p:txBody>
          </p:sp>
          <p:sp>
            <p:nvSpPr>
              <p:cNvPr id="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参加培训班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加入学习小组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开展学术交流</a:t>
                </a:r>
                <a:endParaRPr/>
              </a:p>
            </p:txBody>
          </p:sp>
        </p:grpSp>
      </p:grpSp>
      <p:pic>
        <p:nvPicPr>
          <p:cNvPr id="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护理三基考试的学习方法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https://d.book118.com/456212122222010051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护理三基考试PPT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2024-09-17T21:09:01.008</cp:lastPrinted>
  <dcterms:created xsi:type="dcterms:W3CDTF">2024-09-17T13:09:01Z</dcterms:created>
  <dcterms:modified xsi:type="dcterms:W3CDTF">2024-09-17T13:09:02Z</dcterms:modified>
</cp:coreProperties>
</file>