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30FB1-23DE-4AA7-B914-0130BE243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B53E5-8997-44E0-B759-C70FC7B81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B023F-7373-4B94-8EAA-927291004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3891F-93B9-4977-8592-71391202C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847082-5CC7-41C7-AFA2-1F251BBF8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4F255C-C16C-4FED-8F13-117B424EC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28BF8-AB66-448D-A44A-3D365CE2C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8B5C0-0327-44D6-926D-9DDA390FC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7C9C6-AE08-4007-A2EE-1DF1540CF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FF8B7-A528-4FCB-AB2B-0F7EAB08D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A86E1-4754-40E7-85B2-CD20AB809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1301010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:文小库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2023-12-06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更换空调申请报告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空调现状分析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更换空调的必要性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空调品牌及型号选择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更换空调的可行性分析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经济及环境效益评估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结论及建议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66806" y="3454622"/>
            <a:ext cx="2238375" cy="2247329"/>
          </a:xfrm>
          <a:custGeom>
            <a:rect l="l" t="t" r="r" b="b"/>
            <a:pathLst>
              <a:path w="285" h="286">
                <a:moveTo>
                  <a:pt x="0" y="83"/>
                </a:moveTo>
                <a:cubicBezTo>
                  <a:pt x="0" y="0"/>
                  <a:pt x="0" y="0"/>
                  <a:pt x="0" y="0"/>
                </a:cubicBezTo>
                <a:cubicBezTo>
                  <a:pt x="157" y="0"/>
                  <a:pt x="285" y="128"/>
                  <a:pt x="285" y="286"/>
                </a:cubicBezTo>
                <a:cubicBezTo>
                  <a:pt x="202" y="286"/>
                  <a:pt x="202" y="286"/>
                  <a:pt x="202" y="286"/>
                </a:cubicBezTo>
                <a:cubicBezTo>
                  <a:pt x="202" y="174"/>
                  <a:pt x="111" y="83"/>
                  <a:pt x="0" y="83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66806" y="1875568"/>
            <a:ext cx="2238375" cy="2239804"/>
          </a:xfrm>
          <a:custGeom>
            <a:rect l="l" t="t" r="r" b="b"/>
            <a:pathLst>
              <a:path w="285" h="285">
                <a:moveTo>
                  <a:pt x="0" y="202"/>
                </a:moveTo>
                <a:cubicBezTo>
                  <a:pt x="0" y="285"/>
                  <a:pt x="0" y="285"/>
                  <a:pt x="0" y="285"/>
                </a:cubicBezTo>
                <a:cubicBezTo>
                  <a:pt x="157" y="285"/>
                  <a:pt x="285" y="157"/>
                  <a:pt x="285" y="0"/>
                </a:cubicBezTo>
                <a:cubicBezTo>
                  <a:pt x="202" y="0"/>
                  <a:pt x="202" y="0"/>
                  <a:pt x="202" y="0"/>
                </a:cubicBezTo>
                <a:cubicBezTo>
                  <a:pt x="202" y="111"/>
                  <a:pt x="111" y="202"/>
                  <a:pt x="0" y="20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53386" y="3454622"/>
            <a:ext cx="2238375" cy="2247329"/>
          </a:xfrm>
          <a:custGeom>
            <a:rect l="l" t="t" r="r" b="b"/>
            <a:pathLst>
              <a:path w="285" h="286">
                <a:moveTo>
                  <a:pt x="285" y="83"/>
                </a:moveTo>
                <a:cubicBezTo>
                  <a:pt x="285" y="0"/>
                  <a:pt x="285" y="0"/>
                  <a:pt x="285" y="0"/>
                </a:cubicBezTo>
                <a:cubicBezTo>
                  <a:pt x="128" y="0"/>
                  <a:pt x="0" y="128"/>
                  <a:pt x="0" y="286"/>
                </a:cubicBezTo>
                <a:cubicBezTo>
                  <a:pt x="83" y="286"/>
                  <a:pt x="83" y="286"/>
                  <a:pt x="83" y="286"/>
                </a:cubicBezTo>
                <a:cubicBezTo>
                  <a:pt x="83" y="174"/>
                  <a:pt x="174" y="83"/>
                  <a:pt x="285" y="8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53386" y="1875568"/>
            <a:ext cx="2238375" cy="2239804"/>
          </a:xfrm>
          <a:custGeom>
            <a:rect l="l" t="t" r="r" b="b"/>
            <a:pathLst>
              <a:path w="285" h="285">
                <a:moveTo>
                  <a:pt x="285" y="202"/>
                </a:moveTo>
                <a:cubicBezTo>
                  <a:pt x="285" y="285"/>
                  <a:pt x="285" y="285"/>
                  <a:pt x="285" y="285"/>
                </a:cubicBezTo>
                <a:cubicBezTo>
                  <a:pt x="128" y="285"/>
                  <a:pt x="0" y="157"/>
                  <a:pt x="0" y="0"/>
                </a:cubicBezTo>
                <a:cubicBezTo>
                  <a:pt x="83" y="0"/>
                  <a:pt x="83" y="0"/>
                  <a:pt x="83" y="0"/>
                </a:cubicBezTo>
                <a:cubicBezTo>
                  <a:pt x="83" y="111"/>
                  <a:pt x="174" y="202"/>
                  <a:pt x="285" y="20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211033" y="3015424"/>
            <a:ext cx="541973" cy="425577"/>
          </a:xfrm>
          <a:custGeom>
            <a:rect l="l" t="t" r="r" b="b"/>
            <a:pathLst>
              <a:path w="105" h="83">
                <a:moveTo>
                  <a:pt x="19" y="26"/>
                </a:moveTo>
                <a:cubicBezTo>
                  <a:pt x="50" y="11"/>
                  <a:pt x="50" y="11"/>
                  <a:pt x="50" y="11"/>
                </a:cubicBezTo>
                <a:cubicBezTo>
                  <a:pt x="50" y="11"/>
                  <a:pt x="51" y="11"/>
                  <a:pt x="51" y="11"/>
                </a:cubicBezTo>
                <a:cubicBezTo>
                  <a:pt x="51" y="11"/>
                  <a:pt x="51" y="11"/>
                  <a:pt x="51" y="11"/>
                </a:cubicBezTo>
                <a:cubicBezTo>
                  <a:pt x="51" y="42"/>
                  <a:pt x="51" y="42"/>
                  <a:pt x="51" y="42"/>
                </a:cubicBezTo>
                <a:cubicBezTo>
                  <a:pt x="51" y="42"/>
                  <a:pt x="51" y="43"/>
                  <a:pt x="51" y="43"/>
                </a:cubicBezTo>
                <a:cubicBezTo>
                  <a:pt x="51" y="43"/>
                  <a:pt x="50" y="43"/>
                  <a:pt x="50" y="43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55" y="11"/>
                </a:moveTo>
                <a:cubicBezTo>
                  <a:pt x="55" y="42"/>
                  <a:pt x="55" y="42"/>
                  <a:pt x="55" y="42"/>
                </a:cubicBezTo>
                <a:cubicBezTo>
                  <a:pt x="55" y="42"/>
                  <a:pt x="55" y="43"/>
                  <a:pt x="55" y="43"/>
                </a:cubicBezTo>
                <a:cubicBezTo>
                  <a:pt x="55" y="43"/>
                  <a:pt x="56" y="43"/>
                  <a:pt x="56" y="43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6"/>
                  <a:pt x="87" y="26"/>
                  <a:pt x="87" y="26"/>
                </a:cubicBezTo>
                <a:cubicBezTo>
                  <a:pt x="56" y="11"/>
                  <a:pt x="56" y="11"/>
                  <a:pt x="56" y="11"/>
                </a:cubicBezTo>
                <a:cubicBezTo>
                  <a:pt x="56" y="11"/>
                  <a:pt x="55" y="11"/>
                  <a:pt x="55" y="11"/>
                </a:cubicBezTo>
                <a:cubicBezTo>
                  <a:pt x="55" y="11"/>
                  <a:pt x="55" y="11"/>
                  <a:pt x="55" y="11"/>
                </a:cubicBezTo>
                <a:close/>
                <a:moveTo>
                  <a:pt x="48" y="45"/>
                </a:moveTo>
                <a:cubicBezTo>
                  <a:pt x="15" y="29"/>
                  <a:pt x="15" y="29"/>
                  <a:pt x="15" y="29"/>
                </a:cubicBezTo>
                <a:cubicBezTo>
                  <a:pt x="15" y="29"/>
                  <a:pt x="15" y="29"/>
                  <a:pt x="14" y="29"/>
                </a:cubicBezTo>
                <a:cubicBezTo>
                  <a:pt x="1" y="35"/>
                  <a:pt x="1" y="35"/>
                  <a:pt x="1" y="35"/>
                </a:cubicBezTo>
                <a:cubicBezTo>
                  <a:pt x="1" y="36"/>
                  <a:pt x="0" y="36"/>
                  <a:pt x="0" y="36"/>
                </a:cubicBezTo>
                <a:cubicBezTo>
                  <a:pt x="0" y="37"/>
                  <a:pt x="1" y="37"/>
                  <a:pt x="1" y="37"/>
                </a:cubicBezTo>
                <a:cubicBezTo>
                  <a:pt x="33" y="53"/>
                  <a:pt x="33" y="53"/>
                  <a:pt x="33" y="53"/>
                </a:cubicBezTo>
                <a:cubicBezTo>
                  <a:pt x="34" y="54"/>
                  <a:pt x="34" y="54"/>
                  <a:pt x="34" y="53"/>
                </a:cubicBezTo>
                <a:cubicBezTo>
                  <a:pt x="48" y="47"/>
                  <a:pt x="48" y="47"/>
                  <a:pt x="48" y="47"/>
                </a:cubicBezTo>
                <a:cubicBezTo>
                  <a:pt x="48" y="47"/>
                  <a:pt x="48" y="46"/>
                  <a:pt x="48" y="46"/>
                </a:cubicBezTo>
                <a:cubicBezTo>
                  <a:pt x="48" y="45"/>
                  <a:pt x="48" y="45"/>
                  <a:pt x="48" y="45"/>
                </a:cubicBezTo>
                <a:close/>
                <a:moveTo>
                  <a:pt x="105" y="16"/>
                </a:moveTo>
                <a:cubicBezTo>
                  <a:pt x="105" y="17"/>
                  <a:pt x="106" y="17"/>
                  <a:pt x="106" y="17"/>
                </a:cubicBezTo>
                <a:cubicBezTo>
                  <a:pt x="106" y="18"/>
                  <a:pt x="105" y="18"/>
                  <a:pt x="105" y="18"/>
                </a:cubicBezTo>
                <a:cubicBezTo>
                  <a:pt x="92" y="25"/>
                  <a:pt x="92" y="25"/>
                  <a:pt x="92" y="25"/>
                </a:cubicBezTo>
                <a:cubicBezTo>
                  <a:pt x="91" y="25"/>
                  <a:pt x="91" y="25"/>
                  <a:pt x="91" y="25"/>
                </a:cubicBezTo>
                <a:cubicBezTo>
                  <a:pt x="58" y="9"/>
                  <a:pt x="58" y="9"/>
                  <a:pt x="58" y="9"/>
                </a:cubicBezTo>
                <a:cubicBezTo>
                  <a:pt x="58" y="8"/>
                  <a:pt x="58" y="8"/>
                  <a:pt x="58" y="8"/>
                </a:cubicBezTo>
                <a:cubicBezTo>
                  <a:pt x="58" y="7"/>
                  <a:pt x="58" y="7"/>
                  <a:pt x="58" y="7"/>
                </a:cubicBezTo>
                <a:cubicBezTo>
                  <a:pt x="72" y="0"/>
                  <a:pt x="72" y="0"/>
                  <a:pt x="72" y="0"/>
                </a:cubicBezTo>
                <a:cubicBezTo>
                  <a:pt x="72" y="0"/>
                  <a:pt x="72" y="0"/>
                  <a:pt x="72" y="0"/>
                </a:cubicBezTo>
                <a:cubicBezTo>
                  <a:pt x="105" y="16"/>
                  <a:pt x="105" y="16"/>
                  <a:pt x="105" y="16"/>
                </a:cubicBezTo>
                <a:close/>
                <a:moveTo>
                  <a:pt x="105" y="35"/>
                </a:moveTo>
                <a:cubicBezTo>
                  <a:pt x="105" y="36"/>
                  <a:pt x="106" y="36"/>
                  <a:pt x="106" y="36"/>
                </a:cubicBezTo>
                <a:cubicBezTo>
                  <a:pt x="106" y="37"/>
                  <a:pt x="105" y="37"/>
                  <a:pt x="105" y="37"/>
                </a:cubicBezTo>
                <a:cubicBezTo>
                  <a:pt x="72" y="53"/>
                  <a:pt x="72" y="53"/>
                  <a:pt x="72" y="53"/>
                </a:cubicBezTo>
                <a:cubicBezTo>
                  <a:pt x="72" y="54"/>
                  <a:pt x="72" y="54"/>
                  <a:pt x="72" y="53"/>
                </a:cubicBezTo>
                <a:cubicBezTo>
                  <a:pt x="58" y="47"/>
                  <a:pt x="58" y="47"/>
                  <a:pt x="58" y="47"/>
                </a:cubicBezTo>
                <a:cubicBezTo>
                  <a:pt x="58" y="47"/>
                  <a:pt x="58" y="46"/>
                  <a:pt x="58" y="46"/>
                </a:cubicBezTo>
                <a:cubicBezTo>
                  <a:pt x="58" y="45"/>
                  <a:pt x="58" y="45"/>
                  <a:pt x="58" y="45"/>
                </a:cubicBezTo>
                <a:cubicBezTo>
                  <a:pt x="91" y="29"/>
                  <a:pt x="91" y="29"/>
                  <a:pt x="91" y="29"/>
                </a:cubicBezTo>
                <a:cubicBezTo>
                  <a:pt x="91" y="29"/>
                  <a:pt x="91" y="29"/>
                  <a:pt x="92" y="29"/>
                </a:cubicBezTo>
                <a:cubicBezTo>
                  <a:pt x="105" y="35"/>
                  <a:pt x="105" y="35"/>
                  <a:pt x="105" y="35"/>
                </a:cubicBezTo>
                <a:close/>
                <a:moveTo>
                  <a:pt x="48" y="7"/>
                </a:moveTo>
                <a:cubicBezTo>
                  <a:pt x="34" y="0"/>
                  <a:pt x="34" y="0"/>
                  <a:pt x="34" y="0"/>
                </a:cubicBezTo>
                <a:cubicBezTo>
                  <a:pt x="34" y="0"/>
                  <a:pt x="34" y="0"/>
                  <a:pt x="33" y="0"/>
                </a:cubicBezTo>
                <a:cubicBezTo>
                  <a:pt x="1" y="16"/>
                  <a:pt x="1" y="16"/>
                  <a:pt x="1" y="16"/>
                </a:cubicBezTo>
                <a:cubicBezTo>
                  <a:pt x="1" y="17"/>
                  <a:pt x="0" y="17"/>
                  <a:pt x="0" y="17"/>
                </a:cubicBezTo>
                <a:cubicBezTo>
                  <a:pt x="0" y="18"/>
                  <a:pt x="1" y="18"/>
                  <a:pt x="1" y="18"/>
                </a:cubicBezTo>
                <a:cubicBezTo>
                  <a:pt x="14" y="25"/>
                  <a:pt x="14" y="25"/>
                  <a:pt x="14" y="25"/>
                </a:cubicBezTo>
                <a:cubicBezTo>
                  <a:pt x="15" y="25"/>
                  <a:pt x="15" y="25"/>
                  <a:pt x="15" y="25"/>
                </a:cubicBezTo>
                <a:cubicBezTo>
                  <a:pt x="48" y="9"/>
                  <a:pt x="48" y="9"/>
                  <a:pt x="48" y="9"/>
                </a:cubicBezTo>
                <a:cubicBezTo>
                  <a:pt x="48" y="8"/>
                  <a:pt x="48" y="8"/>
                  <a:pt x="48" y="8"/>
                </a:cubicBezTo>
                <a:cubicBezTo>
                  <a:pt x="48" y="7"/>
                  <a:pt x="48" y="7"/>
                  <a:pt x="48" y="7"/>
                </a:cubicBezTo>
                <a:close/>
                <a:moveTo>
                  <a:pt x="55" y="50"/>
                </a:moveTo>
                <a:cubicBezTo>
                  <a:pt x="55" y="82"/>
                  <a:pt x="55" y="82"/>
                  <a:pt x="55" y="82"/>
                </a:cubicBezTo>
                <a:cubicBezTo>
                  <a:pt x="55" y="82"/>
                  <a:pt x="55" y="83"/>
                  <a:pt x="55" y="83"/>
                </a:cubicBezTo>
                <a:cubicBezTo>
                  <a:pt x="55" y="83"/>
                  <a:pt x="56" y="83"/>
                  <a:pt x="56" y="83"/>
                </a:cubicBezTo>
                <a:cubicBezTo>
                  <a:pt x="89" y="66"/>
                  <a:pt x="89" y="66"/>
                  <a:pt x="89" y="66"/>
                </a:cubicBezTo>
                <a:cubicBezTo>
                  <a:pt x="89" y="66"/>
                  <a:pt x="90" y="66"/>
                  <a:pt x="90" y="65"/>
                </a:cubicBezTo>
                <a:cubicBezTo>
                  <a:pt x="90" y="50"/>
                  <a:pt x="90" y="50"/>
                  <a:pt x="90" y="50"/>
                </a:cubicBezTo>
                <a:cubicBezTo>
                  <a:pt x="90" y="50"/>
                  <a:pt x="89" y="49"/>
                  <a:pt x="89" y="49"/>
                </a:cubicBezTo>
                <a:cubicBezTo>
                  <a:pt x="89" y="49"/>
                  <a:pt x="89" y="49"/>
                  <a:pt x="88" y="49"/>
                </a:cubicBezTo>
                <a:cubicBezTo>
                  <a:pt x="73" y="57"/>
                  <a:pt x="73" y="57"/>
                  <a:pt x="73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56" y="49"/>
                  <a:pt x="56" y="49"/>
                  <a:pt x="56" y="49"/>
                </a:cubicBezTo>
                <a:cubicBezTo>
                  <a:pt x="56" y="49"/>
                  <a:pt x="55" y="49"/>
                  <a:pt x="55" y="49"/>
                </a:cubicBezTo>
                <a:cubicBezTo>
                  <a:pt x="55" y="49"/>
                  <a:pt x="55" y="50"/>
                  <a:pt x="55" y="50"/>
                </a:cubicBezTo>
                <a:close/>
                <a:moveTo>
                  <a:pt x="16" y="50"/>
                </a:moveTo>
                <a:cubicBezTo>
                  <a:pt x="16" y="50"/>
                  <a:pt x="17" y="49"/>
                  <a:pt x="17" y="49"/>
                </a:cubicBezTo>
                <a:cubicBezTo>
                  <a:pt x="17" y="49"/>
                  <a:pt x="17" y="49"/>
                  <a:pt x="18" y="49"/>
                </a:cubicBezTo>
                <a:cubicBezTo>
                  <a:pt x="33" y="57"/>
                  <a:pt x="33" y="57"/>
                  <a:pt x="33" y="57"/>
                </a:cubicBezTo>
                <a:cubicBezTo>
                  <a:pt x="34" y="57"/>
                  <a:pt x="34" y="57"/>
                  <a:pt x="34" y="57"/>
                </a:cubicBezTo>
                <a:cubicBezTo>
                  <a:pt x="50" y="49"/>
                  <a:pt x="50" y="49"/>
                  <a:pt x="50" y="49"/>
                </a:cubicBezTo>
                <a:cubicBezTo>
                  <a:pt x="50" y="49"/>
                  <a:pt x="51" y="49"/>
                  <a:pt x="51" y="49"/>
                </a:cubicBezTo>
                <a:cubicBezTo>
                  <a:pt x="51" y="49"/>
                  <a:pt x="51" y="50"/>
                  <a:pt x="51" y="50"/>
                </a:cubicBezTo>
                <a:cubicBezTo>
                  <a:pt x="51" y="82"/>
                  <a:pt x="51" y="82"/>
                  <a:pt x="51" y="82"/>
                </a:cubicBezTo>
                <a:cubicBezTo>
                  <a:pt x="51" y="82"/>
                  <a:pt x="51" y="83"/>
                  <a:pt x="51" y="83"/>
                </a:cubicBezTo>
                <a:cubicBezTo>
                  <a:pt x="51" y="83"/>
                  <a:pt x="50" y="83"/>
                  <a:pt x="50" y="83"/>
                </a:cubicBezTo>
                <a:cubicBezTo>
                  <a:pt x="17" y="66"/>
                  <a:pt x="17" y="66"/>
                  <a:pt x="17" y="66"/>
                </a:cubicBezTo>
                <a:cubicBezTo>
                  <a:pt x="17" y="66"/>
                  <a:pt x="16" y="66"/>
                  <a:pt x="16" y="65"/>
                </a:cubicBezTo>
                <a:lnTo>
                  <a:pt x="16" y="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475952" y="2959322"/>
            <a:ext cx="380809" cy="537400"/>
          </a:xfrm>
          <a:custGeom>
            <a:rect l="l" t="t" r="r" b="b"/>
            <a:pathLst>
              <a:path w="21543" h="21574">
                <a:moveTo>
                  <a:pt x="13864" y="16422"/>
                </a:moveTo>
                <a:cubicBezTo>
                  <a:pt x="13295" y="16782"/>
                  <a:pt x="12583" y="17013"/>
                  <a:pt x="11740" y="17115"/>
                </a:cubicBezTo>
                <a:lnTo>
                  <a:pt x="11752" y="18333"/>
                </a:lnTo>
                <a:lnTo>
                  <a:pt x="9908" y="18336"/>
                </a:lnTo>
                <a:lnTo>
                  <a:pt x="9897" y="17119"/>
                </a:lnTo>
                <a:cubicBezTo>
                  <a:pt x="9066" y="17021"/>
                  <a:pt x="8316" y="16773"/>
                  <a:pt x="7666" y="16391"/>
                </a:cubicBezTo>
                <a:cubicBezTo>
                  <a:pt x="6892" y="15916"/>
                  <a:pt x="6492" y="15369"/>
                  <a:pt x="6466" y="14757"/>
                </a:cubicBezTo>
                <a:lnTo>
                  <a:pt x="6503" y="14424"/>
                </a:lnTo>
                <a:lnTo>
                  <a:pt x="8292" y="14419"/>
                </a:lnTo>
                <a:lnTo>
                  <a:pt x="8298" y="14543"/>
                </a:lnTo>
                <a:cubicBezTo>
                  <a:pt x="8309" y="15050"/>
                  <a:pt x="8528" y="15427"/>
                  <a:pt x="8960" y="15694"/>
                </a:cubicBezTo>
                <a:cubicBezTo>
                  <a:pt x="9384" y="15964"/>
                  <a:pt x="10003" y="16098"/>
                  <a:pt x="10790" y="16098"/>
                </a:cubicBezTo>
                <a:cubicBezTo>
                  <a:pt x="11584" y="16093"/>
                  <a:pt x="12202" y="15951"/>
                  <a:pt x="12633" y="15680"/>
                </a:cubicBezTo>
                <a:cubicBezTo>
                  <a:pt x="13064" y="15409"/>
                  <a:pt x="13270" y="15036"/>
                  <a:pt x="13270" y="14552"/>
                </a:cubicBezTo>
                <a:cubicBezTo>
                  <a:pt x="13270" y="14153"/>
                  <a:pt x="13070" y="13842"/>
                  <a:pt x="12652" y="13606"/>
                </a:cubicBezTo>
                <a:cubicBezTo>
                  <a:pt x="12221" y="13367"/>
                  <a:pt x="11477" y="13158"/>
                  <a:pt x="10433" y="12985"/>
                </a:cubicBezTo>
                <a:cubicBezTo>
                  <a:pt x="9278" y="12794"/>
                  <a:pt x="8385" y="12496"/>
                  <a:pt x="7803" y="12110"/>
                </a:cubicBezTo>
                <a:cubicBezTo>
                  <a:pt x="7210" y="11710"/>
                  <a:pt x="6897" y="11199"/>
                  <a:pt x="6892" y="10591"/>
                </a:cubicBezTo>
                <a:cubicBezTo>
                  <a:pt x="6886" y="9899"/>
                  <a:pt x="7266" y="9321"/>
                  <a:pt x="8023" y="8877"/>
                </a:cubicBezTo>
                <a:cubicBezTo>
                  <a:pt x="8534" y="8574"/>
                  <a:pt x="9147" y="8376"/>
                  <a:pt x="9833" y="8282"/>
                </a:cubicBezTo>
                <a:lnTo>
                  <a:pt x="9822" y="7225"/>
                </a:lnTo>
                <a:lnTo>
                  <a:pt x="11665" y="7216"/>
                </a:lnTo>
                <a:lnTo>
                  <a:pt x="11671" y="8242"/>
                </a:lnTo>
                <a:cubicBezTo>
                  <a:pt x="12496" y="8322"/>
                  <a:pt x="13183" y="8527"/>
                  <a:pt x="13727" y="8841"/>
                </a:cubicBezTo>
                <a:cubicBezTo>
                  <a:pt x="14451" y="9272"/>
                  <a:pt x="14851" y="9867"/>
                  <a:pt x="14907" y="10617"/>
                </a:cubicBezTo>
                <a:lnTo>
                  <a:pt x="14914" y="10748"/>
                </a:lnTo>
                <a:lnTo>
                  <a:pt x="13114" y="10754"/>
                </a:lnTo>
                <a:lnTo>
                  <a:pt x="13089" y="10650"/>
                </a:lnTo>
                <a:cubicBezTo>
                  <a:pt x="13002" y="10183"/>
                  <a:pt x="12783" y="9832"/>
                  <a:pt x="12427" y="9610"/>
                </a:cubicBezTo>
                <a:cubicBezTo>
                  <a:pt x="12077" y="9392"/>
                  <a:pt x="11565" y="9277"/>
                  <a:pt x="10895" y="9282"/>
                </a:cubicBezTo>
                <a:cubicBezTo>
                  <a:pt x="10196" y="9282"/>
                  <a:pt x="9640" y="9401"/>
                  <a:pt x="9259" y="9632"/>
                </a:cubicBezTo>
                <a:cubicBezTo>
                  <a:pt x="8878" y="9858"/>
                  <a:pt x="8698" y="10160"/>
                  <a:pt x="8702" y="10572"/>
                </a:cubicBezTo>
                <a:cubicBezTo>
                  <a:pt x="8702" y="10924"/>
                  <a:pt x="8878" y="11204"/>
                  <a:pt x="9229" y="11408"/>
                </a:cubicBezTo>
                <a:cubicBezTo>
                  <a:pt x="9584" y="11621"/>
                  <a:pt x="10216" y="11808"/>
                  <a:pt x="11115" y="11954"/>
                </a:cubicBezTo>
                <a:cubicBezTo>
                  <a:pt x="12421" y="12172"/>
                  <a:pt x="13414" y="12492"/>
                  <a:pt x="14076" y="12914"/>
                </a:cubicBezTo>
                <a:cubicBezTo>
                  <a:pt x="14732" y="13335"/>
                  <a:pt x="15076" y="13877"/>
                  <a:pt x="15076" y="14521"/>
                </a:cubicBezTo>
                <a:cubicBezTo>
                  <a:pt x="15082" y="15289"/>
                  <a:pt x="14676" y="15929"/>
                  <a:pt x="13864" y="16422"/>
                </a:cubicBezTo>
                <a:cubicBezTo>
                  <a:pt x="13864" y="16422"/>
                  <a:pt x="13864" y="16422"/>
                  <a:pt x="13864" y="16422"/>
                </a:cubicBezTo>
                <a:close/>
                <a:moveTo>
                  <a:pt x="13995" y="4271"/>
                </a:moveTo>
                <a:lnTo>
                  <a:pt x="13995" y="4298"/>
                </a:lnTo>
                <a:lnTo>
                  <a:pt x="7161" y="4325"/>
                </a:lnTo>
                <a:lnTo>
                  <a:pt x="7372" y="4045"/>
                </a:lnTo>
                <a:lnTo>
                  <a:pt x="7754" y="3756"/>
                </a:lnTo>
                <a:lnTo>
                  <a:pt x="13245" y="3739"/>
                </a:lnTo>
                <a:lnTo>
                  <a:pt x="14789" y="0"/>
                </a:lnTo>
                <a:lnTo>
                  <a:pt x="6535" y="31"/>
                </a:lnTo>
                <a:lnTo>
                  <a:pt x="7722" y="3668"/>
                </a:lnTo>
                <a:cubicBezTo>
                  <a:pt x="6866" y="2984"/>
                  <a:pt x="4761" y="1540"/>
                  <a:pt x="2855" y="2042"/>
                </a:cubicBezTo>
                <a:lnTo>
                  <a:pt x="3061" y="2446"/>
                </a:lnTo>
                <a:cubicBezTo>
                  <a:pt x="4687" y="2020"/>
                  <a:pt x="6673" y="3472"/>
                  <a:pt x="7372" y="4045"/>
                </a:cubicBezTo>
                <a:cubicBezTo>
                  <a:pt x="6210" y="4348"/>
                  <a:pt x="4699" y="4569"/>
                  <a:pt x="3805" y="4001"/>
                </a:cubicBezTo>
                <a:lnTo>
                  <a:pt x="3399" y="4329"/>
                </a:lnTo>
                <a:cubicBezTo>
                  <a:pt x="3930" y="4667"/>
                  <a:pt x="4605" y="4783"/>
                  <a:pt x="5310" y="4783"/>
                </a:cubicBezTo>
                <a:cubicBezTo>
                  <a:pt x="5729" y="4783"/>
                  <a:pt x="6155" y="4734"/>
                  <a:pt x="6566" y="4667"/>
                </a:cubicBezTo>
                <a:cubicBezTo>
                  <a:pt x="2687" y="6563"/>
                  <a:pt x="-26" y="10769"/>
                  <a:pt x="0" y="13957"/>
                </a:cubicBezTo>
                <a:cubicBezTo>
                  <a:pt x="32" y="18189"/>
                  <a:pt x="4886" y="21600"/>
                  <a:pt x="10828" y="21573"/>
                </a:cubicBezTo>
                <a:cubicBezTo>
                  <a:pt x="16782" y="21556"/>
                  <a:pt x="21574" y="18105"/>
                  <a:pt x="21543" y="13877"/>
                </a:cubicBezTo>
                <a:cubicBezTo>
                  <a:pt x="21518" y="10468"/>
                  <a:pt x="18344" y="5897"/>
                  <a:pt x="13995" y="4271"/>
                </a:cubicBezTo>
                <a:cubicBezTo>
                  <a:pt x="13995" y="4271"/>
                  <a:pt x="13995" y="4271"/>
                  <a:pt x="13995" y="427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297043" y="4240435"/>
            <a:ext cx="513778" cy="424625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12789" y="4402646"/>
            <a:ext cx="324707" cy="292608"/>
          </a:xfrm>
          <a:custGeom>
            <a:rect l="l" t="t" r="r" b="b"/>
            <a:pathLst>
              <a:path w="161" h="145">
                <a:moveTo>
                  <a:pt x="0" y="62"/>
                </a:moveTo>
                <a:lnTo>
                  <a:pt x="0" y="145"/>
                </a:lnTo>
                <a:lnTo>
                  <a:pt x="31" y="145"/>
                </a:lnTo>
                <a:lnTo>
                  <a:pt x="130" y="145"/>
                </a:lnTo>
                <a:lnTo>
                  <a:pt x="161" y="145"/>
                </a:lnTo>
                <a:lnTo>
                  <a:pt x="161" y="62"/>
                </a:lnTo>
                <a:lnTo>
                  <a:pt x="81" y="0"/>
                </a:lnTo>
                <a:lnTo>
                  <a:pt x="0" y="6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28112" y="4279582"/>
            <a:ext cx="496157" cy="248221"/>
          </a:xfrm>
          <a:custGeom>
            <a:rect l="l" t="t" r="r" b="b"/>
            <a:pathLst>
              <a:path w="246" h="123">
                <a:moveTo>
                  <a:pt x="225" y="80"/>
                </a:moveTo>
                <a:lnTo>
                  <a:pt x="225" y="21"/>
                </a:lnTo>
                <a:lnTo>
                  <a:pt x="182" y="21"/>
                </a:lnTo>
                <a:lnTo>
                  <a:pt x="182" y="47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0" y="97"/>
                </a:lnTo>
                <a:lnTo>
                  <a:pt x="21" y="123"/>
                </a:lnTo>
                <a:lnTo>
                  <a:pt x="123" y="42"/>
                </a:lnTo>
                <a:lnTo>
                  <a:pt x="225" y="123"/>
                </a:lnTo>
                <a:lnTo>
                  <a:pt x="246" y="97"/>
                </a:lnTo>
                <a:lnTo>
                  <a:pt x="225" y="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市场竞争情况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报告涉及的组织机构包括公司、部门、团队等。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报告所涉及的时间范围，例如：从何时开始，何时结束。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报告所涉及的行业领域，例如：制造业、服务业、IT业等。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报告所涉及的市场竞争情况，例如：竞争对手数量、市场份额等。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明确报告的目的和目标，例如：更换空调以提高工作效率和舒适度。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阐述更换空调对于组织机构、员工、客户等方面的意义，例如：提高员工工作效率、改善客户体验等。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空调现状分析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68" r="313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该空调已使用XX年，处于使用寿命的后期阶段。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空调使用年限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空调压缩机性能下降，制冷效果不佳，且存在噪音大、耗电量高等问题。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空调状况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空调使用年限及状况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228" b="24228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该空调能效比低，耗电量较大，不符合当前节能减排的要求。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与同等气候条件下其他品牌空调相比，该空调耗电量偏高。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空调能效比及耗电量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耗电量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能效比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制冷效果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在同等温度条件下，该空调制冷效果不如其他品牌空调，需要多次开关机才能达到设定温度。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噪音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该空调运行时噪音较大，影响员工和客户休息和工作。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空调制冷效果及噪音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更换空调的必要性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新空调能够更好地调节室内温度和湿度，使办公环境更加舒适。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降低室内温度和湿度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新空调具有更好的空气过滤和除味功能，能够减少异味和空气污染。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减少异味和空气污染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提高办公环境舒适度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高效节能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新空调采用更先进的技术和材料，具有更高的能效比，能够显著降低能源消耗。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减少碳排放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通过更换新空调，可以减少因能源消耗而产生的碳排放，对环保做出贡献。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降低耗电量及节能环保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新空调设计和制造更加先进，能够延长设备的使用寿命。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延长设备寿命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新空调具有更好的稳定性和可靠性，能够减少维修次数，节省维护成本。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减少维修次数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减少维修及更换频率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空调品牌及型号选择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https://d.book118.com/456213010104010103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2024-09-28T16:25:08.702</cp:lastPrinted>
  <dcterms:created xsi:type="dcterms:W3CDTF">2024-09-28T08:25:08Z</dcterms:created>
  <dcterms:modified xsi:type="dcterms:W3CDTF">2024-09-28T08:25:10Z</dcterms:modified>
</cp:coreProperties>
</file>