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A1DAA-91B6-45E8-86DF-973C17DDA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62CBDF-146A-4157-A82C-FCE95ECCF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E8923-688B-4660-B1F4-8263A790E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A88AAD-B6D8-4CD7-9BFD-80A51A1F6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764DC3-B53E-49CE-8D6B-41A676FA5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37A844-CD4D-4F91-9240-3599CA71F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E50C01-3A30-40D3-B0EE-0472F0F67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798457-295F-4F0B-9F21-C992F125D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42A026-9013-4C76-A8CE-60D3E62E2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A87F86-FBF4-43C9-ACB0-1C56D1232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9DB98-96DF-4C45-9998-1AAF8A004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213035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带教演讲PPT\n## 1.护理带教的基本概念与重要性\n### 1.1护理带教的定义与目的\n### 1.2护理带教在护理教育中的作用\n### 1.3护理带教的重要性及影响\n## 2.护理带教的基本原则与方法\n### 2.1护理带教的基本原则\n### 2.2护理带教的方法与技巧\n### 2.3护理带教的实践与反思\n## 3.护理带教的实施策略与流程\n### 3.1护理带教的实施策略\n### 3.2护理带教的流程与步骤\n### 3.3护理带教的效果评估与改进\n## 4.护理带教中的沟通与协作\n### 4.1护理带教中的有效沟通\n### 4.2护理带教中的团队协作\n### 4.3护理带教中的文化差异与适应\n## 5.护理带教的挑战与解决方案\n### 5.1护理带教中面临的挑战\n### 5.2护理带教中的问题解决策略\n### 5.3护理带教的持续改进与发展\n## 6.护理带教的案例分析与实践\n### 6.1护理带教的案例分析\n### 6.2护理带教的成功实践分享\n### 6.3护理带教的未来发展趋势与展望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/>
              <a:t>护理带教演讲PPT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3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护理带教的基本概念与重要性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护理带教是指护理教师在临床实践中指导、培训和评估护理学生的学习和发展过程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临床实践能力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   -帮助学生树立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正确的职业观念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价值观</a:t>
                </a:r>
                <a:endParaRPr/>
              </a:p>
            </p:txBody>
          </p:sp>
        </p:grpSp>
        <p:grpSp>
          <p:nvGrpSpPr>
            <p:cNvPr id="22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护理带教的目的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培养合格的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护理专业人才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的结合</a:t>
                </a:r>
                <a:endParaRPr/>
              </a:p>
            </p:txBody>
          </p: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护理带教的定义与目的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护理带教在护理教育中的作用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护理带教是护理教育的重要组成部分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的机会   -帮助学生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理论联系实际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综合素质</a:t>
                </a:r>
                <a:endParaRPr/>
              </a:p>
            </p:txBody>
          </p:sp>
          <p:pic>
            <p:nvPicPr>
              <p:cNvPr id="2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护理带教对护理教育的影响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之间的互动与交流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为护理教育的发展提供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有力支持</a:t>
                </a:r>
                <a:endParaRPr/>
              </a:p>
            </p:txBody>
          </p:sp>
          <p:pic>
            <p:nvPicPr>
              <p:cNvPr id="2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护理带教的重要性</a:t>
                </a:r>
                <a:endParaRPr/>
              </a:p>
            </p:txBody>
          </p:sp>
          <p:sp>
            <p:nvSpPr>
              <p:cNvPr id="2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为学生提供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的平台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行业的发展和创新</a:t>
                </a:r>
                <a:endParaRPr/>
              </a:p>
            </p:txBody>
          </p:sp>
          <p:sp>
            <p:nvSpPr>
              <p:cNvPr id="2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护理带教的影响</a:t>
                </a:r>
                <a:endParaRPr/>
              </a:p>
            </p:txBody>
          </p:sp>
          <p:sp>
            <p:nvSpPr>
              <p:cNvPr id="2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高素质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的整体水平</a:t>
                </a:r>
                <a:endParaRPr/>
              </a:p>
            </p:txBody>
          </p:sp>
          <p:sp>
            <p:nvSpPr>
              <p:cNvPr id="2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5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66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护理带教的基本原则与方法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7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7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以学生为中心</a:t>
                </a:r>
                <a:endParaRPr/>
              </a:p>
            </p:txBody>
          </p:sp>
          <p:sp>
            <p:nvSpPr>
              <p:cNvPr id="27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提供个性化的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主动学习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</a:t>
                </a:r>
                <a:endParaRPr/>
              </a:p>
            </p:txBody>
          </p:sp>
        </p:grpSp>
        <p:grpSp>
          <p:nvGrpSpPr>
            <p:cNvPr id="27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7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以实践为基础</a:t>
                </a:r>
                <a:endParaRPr/>
              </a:p>
            </p:txBody>
          </p:sp>
          <p:sp>
            <p:nvSpPr>
              <p:cNvPr id="27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临床思维能力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应对风险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的能力</a:t>
                </a:r>
                <a:endParaRPr/>
              </a:p>
            </p:txBody>
          </p:sp>
        </p:grpSp>
        <p:grpSp>
          <p:nvGrpSpPr>
            <p:cNvPr id="27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7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以教师为主导</a:t>
                </a:r>
                <a:endParaRPr/>
              </a:p>
            </p:txBody>
          </p:sp>
          <p:sp>
            <p:nvSpPr>
              <p:cNvPr id="27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教师负责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制定教学计划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评估学生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教师负责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学生的实践过程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教师与学生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共同成长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</a:t>
                </a:r>
                <a:endParaRPr/>
              </a:p>
            </p:txBody>
          </p:sp>
        </p:grpSp>
      </p:grpSp>
      <p:pic>
        <p:nvPicPr>
          <p:cNvPr id="27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护理带教的基本原则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8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护理带教的方法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讲授法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：教师向学生传授知识和技能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示范法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：教师通过实际操作进行示范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：学生参与临床实践，进行实际操作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讨论法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：学生与教师共同探讨问题和解决方案</a:t>
                </a:r>
                <a:endParaRPr/>
              </a:p>
            </p:txBody>
          </p:sp>
          <p:pic>
            <p:nvPicPr>
              <p:cNvPr id="2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护理带教的技巧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激发学生兴趣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因材施教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，满足不同学生的需求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及时反馈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，帮助学生进步</a:t>
                </a:r>
                <a:endParaRPr/>
              </a:p>
            </p:txBody>
          </p:sp>
          <p:pic>
            <p:nvPicPr>
              <p:cNvPr id="2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护理带教的实践</a:t>
                </a:r>
                <a:endParaRPr/>
              </a:p>
            </p:txBody>
          </p:sp>
          <p:sp>
            <p:nvSpPr>
              <p:cNvPr id="3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实践项目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学生参与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，进行实际操作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学生的实践过程</a:t>
                </a:r>
                <a:endParaRPr/>
              </a:p>
            </p:txBody>
          </p:sp>
          <p:sp>
            <p:nvSpPr>
              <p:cNvPr id="30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护理带教的反思</a:t>
                </a:r>
                <a:endParaRPr/>
              </a:p>
            </p:txBody>
          </p:sp>
          <p:sp>
            <p:nvSpPr>
              <p:cNvPr id="30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实践效果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改进措施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护理带教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的质量和效果</a:t>
                </a:r>
                <a:endParaRPr/>
              </a:p>
            </p:txBody>
          </p:sp>
          <p:sp>
            <p:nvSpPr>
              <p:cNvPr id="31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护理带教的实践与反思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护理带教的实施策略与流程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制定教学计划和目标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明确教学内容和要求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设定教学进度和时间安排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评估教学效果和目标达成情况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建立临床实践基地和教师队伍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提供临床实践的场所和资源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选拔和培训合格的护理教师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建立教师和学生的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互动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机制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加强教学管理和质量监控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制定教学管理制度和流程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定期开展教学检查和评估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及时反馈教学问题和改进措施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护理带教的实施策略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分析学生的需求和基础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设定教学目标和预期成果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制定教学计划和进度安排</a:t>
                </a:r>
                <a:endParaRPr/>
              </a:p>
            </p:txBody>
          </p:sp>
          <p:sp>
            <p:nvSpPr>
              <p:cNvPr id="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确定教学目标和内容</a:t>
                </a:r>
                <a:endParaRPr/>
              </a:p>
            </p:txBody>
          </p:sp>
        </p:grpSp>
        <p:grpSp>
          <p:nvGrpSpPr>
            <p:cNvPr id="3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提供临床实践的场所和资源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组织学生参与临床实践活动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教师进行指导和监督</a:t>
                </a:r>
                <a:endParaRPr/>
              </a:p>
            </p:txBody>
          </p:sp>
          <p:sp>
            <p:nvSpPr>
              <p:cNvPr id="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开展临床实践和教学活动</a:t>
                </a:r>
                <a:endParaRPr/>
              </a:p>
            </p:txBody>
          </p:sp>
        </p:grpSp>
        <p:grpSp>
          <p:nvGrpSpPr>
            <p:cNvPr id="3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评估学生的实践能力和成果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提供及时的教学反馈和改进建议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评估教学效果和目标达成情况</a:t>
                </a:r>
                <a:endParaRPr/>
              </a:p>
            </p:txBody>
          </p:sp>
          <p:sp>
            <p:nvSpPr>
              <p:cNvPr id="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进行教学评估和反馈</a:t>
                </a:r>
                <a:endParaRPr/>
              </a:p>
            </p:txBody>
          </p:sp>
        </p:grpSp>
      </p:grpSp>
      <p:pic>
        <p:nvPicPr>
          <p:cNvPr id="4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4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护理带教的流程与步骤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护理带教的效果评估与改进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护理带教的效果评估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临床实践能力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职业观念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价值观</a:t>
                </a:r>
                <a:endParaRPr/>
              </a:p>
            </p:txBody>
          </p:sp>
          <p:pic>
            <p:nvPicPr>
              <p:cNvPr id="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护理带教的改进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分析评估结果和问题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探索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改进措施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提高护理带教的质量和效果</a:t>
                </a:r>
                <a:endParaRPr/>
              </a:p>
            </p:txBody>
          </p:sp>
          <p:pic>
            <p:nvPicPr>
              <p:cNvPr id="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https://d.book118.com/456213035005010050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护理带教演讲PPT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2024-09-15T02:31:54.933</cp:lastPrinted>
  <dcterms:created xsi:type="dcterms:W3CDTF">2024-09-14T18:31:54Z</dcterms:created>
  <dcterms:modified xsi:type="dcterms:W3CDTF">2024-09-14T18:31:56Z</dcterms:modified>
</cp:coreProperties>
</file>