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F0F59-D57F-4547-8481-C89638F53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DC568-A081-4CAC-BCB2-F8553A14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5BFEC-46B8-4C35-8AD7-2B83FCDC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010EC-B6F4-49B9-AEB9-D0A84B5B3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1E638F-F351-4F08-A899-B7BCF9EA7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607B6B-90E8-4445-B5AB-C551D815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1C83AE-B01D-4A23-B25E-BA447774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6763F-ADF5-4105-9C23-2B0BB14F1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EE6BB-2A9D-4284-B6DD-3338DE195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B726D-2F5D-4B66-B1ED-28586B1E8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E32C5-7A1A-4802-91A4-4127E14C2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21101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公司成本核算管理制度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公司成本核算概述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成本核算的细分类别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随着公司业务规模的扩大，原有的成本核算方法已经无法满足公司发展的需求。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公司规模扩大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25" r="208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13" r="182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市场竞争的加剧要求公司更加精细地进行成本核算，以提高盈利能力。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法规对于企业成本核算的要求也日益严格，需要公司建立更加规范的成本核算管理制度。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通过建立成本核算管理制度，可以提高成本核算的准确性和可靠性，为公司的决策提供更加可靠的依据。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提高成本核算的准确性和可靠性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通过精细的成本核算，可以更好地了解公司的资源使用情况，优化资源配置，提高公司的盈利能力。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规范的成本核算管理制度有助于提升公司的企业竞争力，使公司在市场竞争中更具优势。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公司成本核算概述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55" r="50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成本核算的目的是为了向管理层提供有关产品成本的信息，以帮助其做出更好的经营决策。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成本核算：是指对公司生产经营过程中发生的各种耗费，按照一定的对象进行分配和归集，以计算总成本和单位成本的过程。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准确反映公司经营状况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通过成本核算，可以准确反映公司的经营状况，帮助管理层了解公司的盈利状况和经营效率。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通过对成本的核算和分析，可以发现公司资源利用中的问题和瓶颈，从而优化资源配置，提高资源利用效率。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制定合理价格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通过成本核算，可以了解产品的真实成本，为制定合理价格提供依据，保证公司的利润空间。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https://d.book118.com/456221101204010102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2024-09-27T18:01:19.280</cp:lastPrinted>
  <dcterms:created xsi:type="dcterms:W3CDTF">2024-09-27T10:01:19Z</dcterms:created>
  <dcterms:modified xsi:type="dcterms:W3CDTF">2024-09-27T10:01:21Z</dcterms:modified>
</cp:coreProperties>
</file>