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9F9F9-93F9-4C73-9D8E-23D13E3C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EADF6-7EA4-4F9B-9BEE-4C72BB01E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A929-29A2-47E4-AE50-3DD5FF29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C66C7-4F5B-48DE-92C9-E9D4ACCF5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4632B-8C1E-4DFD-BDC6-620157C8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E69E1-9636-4BDD-85EE-C1181E97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3F88A-467E-4D78-B020-7C96020A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F3E3F-5D60-4F3E-8EFD-778CD94F5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F901E-5947-46E3-A047-41525C79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4C30-3178-4D36-AA74-5AFCA7DA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571AB-FC9F-4C5D-A303-8A742F88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11241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《物流与物流工程》ppt课件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物流工程基础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物流工程案例分析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3" r="30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物流是指物品从供应地到接收地的实体流动过程，包括运输、储存、装卸、搬运、包装、流通加工、配送、信息处理等活动。根据不同的分类标准，物流可以分为多种类型。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根据物品的种类，物流可以分为生产物流和消费物流；根据活动范围，物流可以分为国内物流和国际物流；根据运输方式，物流可以分为公路物流、铁路物流、水路物流、航空物流和管道物流等。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物流是现代经济的重要组成部分，对企业的竞争力和国民经济的发展具有重要意义。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物流是实现商品价值和使用价值的重要保障，能够降低企业成本、提高运营效率、增强企业竞争力。同时，物流业的发展还能带动相关产业的发展，增加就业机会，促进区域经济的发展。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物流的发展经历了传统物流、现代物流和供应链管理三个阶段。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阶段主要关注运输和仓储环节，以实现物品的快速和安全运输为主。现代物流阶段开始关注整个供应链的优化，强调信息化和自动化技术的应用。供应链管理阶段则更加强调企业间的合作与协同，通过资源整合和信息共享实现整个供应链的高效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物流工程基础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3844" r="33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总结词：基本定义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详细描述：物流工程是应用工程技术和管理科学的原理、方法，对物流系统进行规划、设计、优化和控制的科学。其主要任务是通过对物流系统的整体优化，实现物流成本最小化、物流效率和效益的最大化。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物流工程的概念与任务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总结词：核心原则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物流工程遵循系统化、最优化和信息化的基本原理。系统化原理要求将物流系统视为一个整体，对其进行全面、综合的分析和设计；最优化原理则是在满足一定约束条件下，寻找使目标函数最优的方案；信息化原理强调利用信息技术对物流过程进行实时监控和管理，提高物流系统的透明度和可控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物流工程的基本原理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总结词：研究手段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物流工程的研究方法主要包括数学建模、仿真模拟和案例分析。数学建模是对物流系统进行定量分析和优化的重要手段，通过建立数学模型可以描述物流系统的运行规律和性能；仿真模拟则是在计算机上模拟物流系统的运行过程，以便在实际投入使用前预测其性能和效果；案例分析则是通过对实际物流系统的分析和总结，提炼出具有普遍意义的经验和教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物流工程的研究方法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物流系统设计与优化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物流系统是由多个相互关联的物流环节组成的复杂系统，包括运输、仓储、包装、装卸搬运、配送和信息管理等环节。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物流系统设计的目标是实现物流的高效运作，提高物流服务水平，降低物流成本，满足客户需求。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物流系统设计目标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物流系统设计应遵循整体性、结构性、功能性、适应性、经济性和可持续性等原则。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物流系统设计原则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物流系统设计概述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物流节点是指物流网络中的仓库、物流中心、配送中心等存储和转运设施。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物流节点的主要功能包括存储、保管、中转、分拣和配送等。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物流节点设计需要考虑地理位置、设施布局、设备配置、信息系统和运营管理等多个要素。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物流节点设计要素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物流线路是指货物在运输过程中所经过的路径，包括运输方式、运输路线和运输节点等。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物流线路优化目标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物流线路优化的目标是降低运输成本、提高运输效率、减少运输时间和降低运输风险。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物流线路优化方法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物流线路优化可以采用多种方法，如线性规划、整数规划、动态规划等数学方法和启发式算法。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物流线路优化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物流系统仿真与评估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物流系统仿真可以应用于各种实际场景，如仓库管理、运输调度和配送路径规划等，帮助企业提高物流运作效率和降低成本。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物流系统仿真应用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物流系统仿真是指通过计算机模拟实际物流系统的运行情况，以评估和优化物流系统的性能。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物流系统仿真定义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物流系统仿真的流程包括建立模型、设定参数、运行仿真和结果分析等步骤。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物流系统仿真流程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https://d.book118.com/456221124141010051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2024-09-17T11:49:37.930</cp:lastPrinted>
  <dcterms:created xsi:type="dcterms:W3CDTF">2024-09-17T03:49:37Z</dcterms:created>
  <dcterms:modified xsi:type="dcterms:W3CDTF">2024-09-17T03:49:40Z</dcterms:modified>
</cp:coreProperties>
</file>