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C3A9E7-3D16-47D4-A9B4-509B26B46B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76E60D-3F0D-473C-AFFF-8BA406845A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FDB3F1-2696-466E-9144-2CD467533B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D0BACB-3C1B-4684-9B28-87D441B25E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2880164-49FD-456E-A38D-A10EF23814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9E063D4-6838-49E7-BF51-E5484CD750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F5B351F-F4DB-4D6E-AB55-815F955407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57A2B2-3E9A-40EA-B373-20A3280556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9CE5A0-1B94-4C09-8F88-852E63D687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D79444-35E8-4875-A1C7-0C04665D38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72AA66-E54B-4040-821E-A328548E61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6222013142010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2024年大学咖啡店创业计划书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4779214" y="4075345"/>
            <a:ext cx="263357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60501" y="4990945"/>
            <a:ext cx="307099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2023-12-29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商业模式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营销与推广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运营管理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财务规划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创业团队与管理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市场分析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目标市场概述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大学校园市场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大学校园内拥有庞大的学生群体，他们具有较高的消费能力和消费频次，是咖啡店的主要目标市场。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周边社区市场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大学周边的居民区也是潜在的市场，特别是那些靠近校园的居民区，具有较大的开发潜力。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46" r="34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大学生是咖啡店的主要客户群，他们喜欢尝试新鲜事物，追求品质生活，是咖啡消费的主力军。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大学教师和员工也是潜在的客户群，他们需要一个安静的场所进行工作或休息。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目标客户群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教师和员工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学生群体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大学校园内及周边社区的学生、教师和居民数量庞大，市场规模较大。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随着大学招生规模的扩大和周边社区的发展，市场规模仍有较大的增长潜力。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增长潜力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市场规模与增长潜力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校内其他餐饮店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大学校园内可能存在其他餐饮店，如食堂、快餐店等，他们可能会与咖啡店形成竞争关系。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校外咖啡店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大学周边的咖啡店也是竞争对手，他们可能拥有一定的品牌影响力和客户基础。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竞争对手分析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商业模式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咖啡系列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提供多种口味的咖啡，如拿铁、美式、卡布奇诺等。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 w="lg" len="lg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 w="lg" len="lg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茶饮系列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提供各种茶饮，如绿茶、红茶、乌龙茶等，满足不同口味需求。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小食系列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提供健康的小食，如坚果、薯条、蛋糕等，丰富顾客的用餐体验。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无糖或低糖饮品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为满足不同顾客的需求，提供无糖或低糖的饮品选择。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产品与服务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成本加价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根据产品成本加上一定的毛利率进行定价，确保盈利空间。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市场比较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参考市场上同类型咖啡店的定价，制定合理的价格水平。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促销活动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定期推出促销活动，如买一送一、折扣等，吸引顾客并增加销量。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定价策略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实体店销售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在大学校园内开设实体咖啡店，提供线下点单、自取或配送服务。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外卖平台合作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与主流外卖平台合作，如美团、饿了么等，方便顾客在线点单和配送。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社交媒体营销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利用微信、微博等社交媒体平台进行宣传和推广，提高品牌知名度。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合作活动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与其他商家或学生团体合作，组织各类活动或节日庆典等形式吸引顾客。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销售与分销渠道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塑造一个温馨、舒适、有格调的品牌形象，吸引大学生及周边居民的光顾。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品牌形象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市场定位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品牌宣传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品牌扩张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定位于大学生及周边居民的日常饮品需求，提供高品质、健康、美味的饮品和小食。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通过广告宣传、口碑传播等方式，提高品牌知名度和美誉度。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在大学校园内开设连锁店或加盟店，扩大品牌影响力并提高市场份额。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品牌与市场定位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营销与推广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品牌定位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确定咖啡店的品牌定位，如文艺、时尚、简约等，以吸引目标客户群体。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品牌名称与标识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为咖啡店取一个有特色的名字，并设计独特的标识，便于客户记忆和辨认。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店面装修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根据品牌定位，设计咖啡店的装修风格，营造舒适、有品位的就餐环境。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品牌建设与形象塑造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线上广告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利用社交媒体平台（如微信、微博、抖音等）进行广告投放，扩大知名度。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线下宣传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在校园内张贴海报、发放传单，举办开业庆典、品酒会等活动，吸引学生关注。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合作宣传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与校园内的社团、电影院等商家合作，共同参与活动和宣传，扩大影响力。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广告与宣传策略</a:t>
            </a:r>
          </a:p>
        </p:txBody>
      </p:sp>
      <p:sp>
        <p:nvSpPr>
          <p:cNvPr id="38" name="AutoShape 38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用户互动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回复评论、私信，关注用户动态，举办线上活动，提高用户粘性。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建立社交媒体账号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在微信、微博、抖音等平台建立咖啡店的官方账号。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发布内容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定期发布咖啡店新品、优惠活动、咖啡知识等内容，增加互动和关注度。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社交媒体营销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https://d.book118.com/456222013142010030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99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2024-08-28T18:52:33.602</cp:lastPrinted>
  <dcterms:created xsi:type="dcterms:W3CDTF">2024-08-28T10:52:33Z</dcterms:created>
  <dcterms:modified xsi:type="dcterms:W3CDTF">2024-08-28T10:52:35Z</dcterms:modified>
</cp:coreProperties>
</file>