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89650-43A2-4D40-9090-853808BF8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DC344-BD41-4969-8B91-96B8270AF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46083-1A5E-4A21-8219-20C288D55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EE630-F294-428A-95DF-68CC5474D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F8B9C-BE63-421E-84AC-1C0B70566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187790-A9C3-436B-8A02-66464B70F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120B3-84F2-4F5B-A205-5BC622374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DF6BF-BFE0-4E38-B056-70ABB453F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0E67C-9C0F-4BA0-8026-36806E475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EDF6E-6149-475A-9FA5-70431FFDA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C15B1-6A7C-4C5F-87EF-D59AC6FD9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221502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固体废物水泥窑项目评价分析报告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固体废物水泥窑技术分析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项目环境影响评价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水泥窑协同处置技术的优势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水泥窑协同处置是一种高效、环保的固体废物处理方式，能够实现废物的减量、无害化和资源化。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国家出台相关政策鼓励水泥企业开展协同处置业务，市场需求也在逐步增加。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固体废物处理需求增加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随着城市化进程的加速和工业生产的扩大，固体废物的产生量逐年增加，对环境造成严重压力。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通过水泥窑协同处置，将固体废物转化为水泥熟料，减少废物的堆放和填埋对环境的影响。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减少固体废物对环境的污染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实现废物的资源化利用，提高资源的利用率，降低生产成本。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提高资源利用率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水泥窑协同处置项目能够为企业带来稳定的收入来源，提高经济效益。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提升企业经济效益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符合环保标准的排放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项目确保处置过程产生的气体、废水等符合国家和地方的环保标准，确保环境的安全。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涵盖各类固体废物的处理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项目设计涵盖了城市生活垃圾、工业废弃物、危险废弃物等各类固体废物的处理。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协同处置技术的研发和应用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项目涉及协同处置技术的研发、优化和实际应用，提升处置效果和资源化利用水平。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固体废物水泥窑技术分析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06" b="3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固体废物水泥窑技术是一种利用水泥生产过程中高温煅烧的特性，将固体废物作为替代原料进行处置的方法。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该技术通过将固体废物与水泥原料混合，经过研磨、均化等工艺过程，送入回转窑进行高温煅烧，最终生成水泥熟料。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在煅烧过程中，固体废物中的有害物质被高温分解、氧化或固定，实现对废物的无害化处理和资源化利用。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将固体废物转化为水泥熟料，实现资源化利用。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无害化处理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高温煅烧过程能够有效去除废物中的有害物质，达到无害化处理的目的。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技术优缺点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适用于各种类型的固体废物的处理，特别是对危险废物的处理具有显著优势。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协同处置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可与水泥生产过程进行协同处置，减少单独处置废物的成本和难度。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投资成本高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需要建设专门的生产线和设备，投资成本较高。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占用土地资源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需要建设大规模的厂房和生产线，占用一定的土地资源。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高温煅烧过程需要消耗大量的能源，导致能耗较高。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技术优缺点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研发新型的固体废物水泥窑技术和设备，提高处理效率、降低能耗和减少环境污染。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探索与其他工业过程的协同处置方式，实现废物的综合利用和资源化。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加强技术标准和规范的制定，提高技术的安全性和可靠性，确保处理效果符合环保要求。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项目环境影响评价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417" b="9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空气污染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固体废物水泥窑项目在生产过程中会产生大量的烟尘和废气，可能对周边大气环境造成污染。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水污染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项目运行过程中产生的废水若未经妥善处理，可能对周边水体造成污染。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噪音污染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设备运行过程中产生的噪音可能对周边居民的生活产生影响。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https://d.book118.com/456222150241010041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2024-09-09T02:32:52.488</cp:lastPrinted>
  <dcterms:created xsi:type="dcterms:W3CDTF">2024-09-08T18:32:52Z</dcterms:created>
  <dcterms:modified xsi:type="dcterms:W3CDTF">2024-09-08T18:32:54Z</dcterms:modified>
</cp:coreProperties>
</file>