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2F05A-1490-480E-8AC9-D014CEB85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54163-8A9D-4B50-A877-420049388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385FC-8F0A-4C15-BB25-4E7070C4C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F8A58-3023-486C-8820-8A4AA2ADB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47067B-2659-4FE7-A7C7-A5D1D2740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7285C7-9488-4632-BA06-0EA5682E1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F5F05A-1CD1-4E45-B28B-67EA314F8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82963-80F9-4D01-A153-39F41476E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5EBED8-6C07-4812-82C4-0D364088B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FE3FD-DE0A-4259-A4E2-B2B2738E2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0E558-BC1F-43B8-9EFC-35DC3BA5C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2302224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物业经理的年终总结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团队管理与协作能力提升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财务管理与成本控制分析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品质提升与标准化建设进展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市场拓展与品牌影响力增强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通过加强员工培训，提高物业服务水平，确保各项服务指标达到或超过行业标准。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加强安全管理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推进智能化建设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完善安全管理制度，定期开展安全检查和演练，提高应对突发事件的能力。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引入先进的物业管理系统，提高管理效率，为业主提供更加便捷的服务。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本年度物业服务重点工作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业主投诉率下降30%，维修及时率达到95%以上，员工满意度提高20%。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292" r="5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全年未发生重大安全事故，安全隐患整改率达到100%。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安全管理成果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物业管理系统成功上线运行，实现线上线下服务融合，提高服务效率和质量。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智能化建设进展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达成目标及业绩数据统计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215" b="222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955" r="295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788" b="57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总体满意度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通过客户满意度调查，业主对物业服务的总体满意度达到90%以上。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服务质量评价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业主对物业服务质量的评价较高，认为物业员工服务态度好、专业水平高。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需求与建议反馈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业主提出了一些针对性的需求和建议，包括加强绿化养护、完善儿童游乐设施等。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团队管理与协作能力提升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根据业务需求，对人员结构进行了优化，包括岗位调整、人员增减等，提高了团队整体效能。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人员结构调整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制定了全面的培训计划，涵盖了专业知识、技能提升、团队协作等方面，有效提升了员工的综合素质。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培训计划实施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通过实践锻炼、案例分析等方式，将培训成果转化为员工实际工作能力的提升，促进了工作质量的改善。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培训成果转化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人员结构优化及培训成果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积极推动与其他部门的沟通与合作，实现了资源共享和优势互补，提高了整体工作效率。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组织了多种形式的团队建设活动，如户外拓展、团队聚餐等，增强了团队凝聚力和协作意识。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协作文化培育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倡导开放、包容、互助的协作文化，鼓励员工之间积极交流、分享经验和知识，形成了良好的团队协作氛围。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团队协作意识培养举措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奖励机制优化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完善了奖励机制，设立了多种奖项和荣誉称号，激发了员工的积极性和创造力。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员工关怀措施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关注员工的生活和工作状况，提供了个性化的关怀措施，如心理辅导、健康检查等，增强了员工的归属感和忠诚度。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绩效考核改革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对绩效考核制度进行了改革，引入了多维度的评价指标和灵活的考核方式，更加全面地评价员工的工作表现。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下属员工激励机制创新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财务管理与成本控制分析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本年度物业费收缴率达到了90%，较去年提高了5个百分点，但仍需进一步提高。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物业费收缴率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欠费主要原因包括业主经济困难、对物业服务不满意等，需要加强与业主的沟通和催缴力度。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欠费原因分析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计划开展物业费催缴专项行动，加强与业主委员会的协作，提高物业服务质量和满意度。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物业费收缴情况及改进措施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改进方向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进一步完善维修资金使用监管机制，加强与业主委员会的沟通和协作，确保资金使用更加合理有效。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维修资金使用情况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本年度维修资金主要用于公共区域的维修和改造，如电梯维修、绿化升级等。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制定了详细的维修资金使用计划和监管流程，确保资金使用合规透明。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维修资金使用监管报告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https://d.book118.com/456223022240010050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2024-09-16T12:00:52.280</cp:lastPrinted>
  <dcterms:created xsi:type="dcterms:W3CDTF">2024-09-16T04:00:52Z</dcterms:created>
  <dcterms:modified xsi:type="dcterms:W3CDTF">2024-09-16T04:00:54Z</dcterms:modified>
</cp:coreProperties>
</file>