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5E4EA-DA79-4385-802D-5C6320BE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8AAE7-D09F-4635-95BB-DEFB4F9D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18BEC-6975-4EB9-BA5A-C7316CB4D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88176-516E-4FBF-BCE0-D54326FBF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6B19C-E984-4DFB-A3F4-11232F4A6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95190-2E7B-40F4-AEB3-7D01BDECF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896D0-07EC-45AA-92BB-6E64FBE6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A6DFF-66CA-41FE-BA7D-01C04263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3280C-C0F1-429D-8699-213DAF25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13A44-1E95-4F31-AC74-33F6D11B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F8902-5858-43AB-A4A0-7A15030B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25150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新媒体行业的音频与视频技术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音频技术在新媒体中的应用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视频技术在新媒体中的应用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新媒体行业的音频与视频技术发展趋势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新媒体行业音频与视频技术的挑战与解决方案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12" b="44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新媒体是一种基于数字技术、网络技术和移动通信技术的信息传播方式，包括互联网、手机、数字电视等终端。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新媒体具有数字化、交互性、个性化、即时性等特点，能够实现信息的快速传播和交流，满足用户多样化的需求。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20世纪末，互联网的出现标志着新媒体的起步，人们开始通过网络获取和发布信息。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随着技术的不断进步，新媒体逐渐普及，数字电视、手机媒体等新兴媒体形式出现，信息传播方式更加多样化。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进入21世纪，新媒体行业逐渐成熟，各种新媒体形态不断涌现，新媒体与传统媒体相互融合，形成了多元化的信息传播格局。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如微信、微博等，为用户提供信息交流、社交互动的平台。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提供电视节目的数字化传输和播放，包括高清电视、互动电视等。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网络视频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如YouTube、Bilibili等视频网站，提供在线视频观看、上传和分享功能。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利用新媒体技术实现远程教育、在线课程等教育形式。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音频技术在新媒体中的应用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随着数字技术的发展，麦克风技术也在不断进步，从模拟麦克风到数字麦克风，其音质和性能得到了显著提升。数字麦克风能够提供更高清晰度的音频信号，并且具有更低的噪音和更好的动态范围。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麦克风技术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音频接口是连接音频设备和计算机的重要设备，它能够将音频信号转换为数字信号，以便在计算机上进行处理和编辑。随着USB和火线技术的不断发展，音频接口的性能和传输速度得到了显著提升。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音频接口技术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音频采集技术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有损编码和压缩技术能够将音频信号压缩成更小的文件大小，以便在网络上传输和存储。常见的有损编码和压缩格式包括MP3、AAC和OGG等。这些格式能够在保证音质的前提下，显著减小文件大小，提高传输效率。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有损编码与压缩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无损编码和压缩技术能够保留原始音频信号的所有信息，不产生任何音质损失。常见的无损编码和压缩格式包括FLAC、WAV和APE等。这些格式通常用于专业音频制作和发烧友级别的应用。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无损编码与压缩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音频编码与压缩技术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流媒体技术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流媒体技术能够让用户实时地通过网络收听或观看音频和视频内容。流媒体技术需要将音频或视频文件分割成小的数据包，并在服务器上实时传输给用户。常见的流媒体协议包括HTTP Live Streaming、RTMP和HLS等。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技术能够让用户通过无线网络收听或观看音频和视频内容。随着WiFi和蓝牙技术的不断发展，无线传输速度和稳定性得到了显著提升。无线传输技术在智能家居、穿戴设备和车载娱乐等领域具有广泛的应用前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音频传输与播放技术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与合成技术能够将语音转换为文本，或将文本转换为语音。这种技术在社交媒体中具有广泛的应用，例如语音搜索、语音输入、语音评论等。通过语音识别与合成技术，用户可以更方便地与社交媒体进行交互，提高使用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音频滤镜与特效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滤镜与特效技术能够改变音频信号的音质、音量、速度等属性，为用户提供更加丰富的听觉体验。在社交媒体中，这种技术常用于音乐、语音聊天和语音直播等领域。通过音频滤镜与特效技术，用户可以更加自由地表达自己的声音，创造出独特的听觉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语音识别与合成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音频技术在社交媒体中的应用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视频技术在新媒体中的应用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https://d.book118.com/456225150134010041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2024-09-08T12:41:41.538</cp:lastPrinted>
  <dcterms:created xsi:type="dcterms:W3CDTF">2024-09-08T04:41:41Z</dcterms:created>
  <dcterms:modified xsi:type="dcterms:W3CDTF">2024-09-08T04:41:43Z</dcterms:modified>
</cp:coreProperties>
</file>