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CB96B-9077-4FFF-8432-B8CBAB9E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4300A-95AD-4A33-BAA3-FD960FAF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247F5-6FB3-4793-9946-AEEEAFC6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88554-F6E6-448E-8505-3ADA6303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620A0-950B-4CE8-8D67-64305083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3A06C-4D5B-4B8E-A050-7D2D93E2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DC0D6-E6AB-4E1A-8724-C9EB7977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6EE1D-99CA-48B5-893E-AD93CA60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A3DD3-EC16-490B-ACAA-10AD8F9D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BB014-CBD4-41F2-A49C-97A235D5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16F7-F9F3-43E4-B46D-D0D38E15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30100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2024宠物消费网络营销洞察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宠物数量增长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随着社会经济的发展和家庭结构的变化，宠物数量持续增长，宠物消费市场潜力巨大。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宠物主人的需求日益多样化，包括食品、用品、医疗保健、美容等服务，消费升级趋势明显。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随着互联网的普及，网络营销成为宠物消费市场的重要推广渠道，品牌竞争激烈。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宠物消费市场现状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随着消费者需求的多样化，个性化定制服务逐渐成为市场趋势，满足不同宠物和宠物主人的特定需求。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线上购买线下体验的模式逐渐成为主流，品牌需整合线上线下资源，提供便捷的服务和优质的体验。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消费者越来越注重健康环保理念，对宠物食品、用品的品质和来源有更高的要求。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健康环保理念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宠物消费市场发展趋势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以专业生产、销售宠物相关产品和服务为主营业务的企业。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专业品牌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通过电商平台销售宠物相关产品的商家。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利用社交媒体平台进行宠物相关产品和服务推广的自媒体和网红。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宠物消费市场的主要参与者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通过社交媒体平台展示品牌形象，与目标受众建立情感联系。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运用社交媒体平台上的互动功能，如问答、直播、话题挑战等，提高用户参与度。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利用社交媒体平台的用户数据，精准定位目标受众，提高营销效果。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运用多种传播渠道，如博客、微信公众号、短视频平台等，扩大内容覆盖面。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创造有价值的内容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提供与宠物相关的有价值的内容，如宠物健康、宠物护理、宠物训练等。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通过讲述与宠物相关的感人故事，引起目标受众的情感共鸣。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合理使用关键词，提高网站在搜索引擎中的排名。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优化网站结构，提高用户体验和搜索引擎爬虫的抓取效率。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与其他相关网站建立外链，提高网站的权威性和可信度。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建立邮件列表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通过各种渠道收集目标受众的邮箱地址，建立邮件列表。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发送有价值的内容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定期向邮件列表中的受众发送有价值的内容，如宠物产品优惠、宠物健康资讯等。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对邮件标题、内容、发送频率等进行A/B测试，提高邮件打开率和转化率。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https://d.book118.com/456230100225010033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2024-09-02T15:59:54.661</cp:lastPrinted>
  <dcterms:created xsi:type="dcterms:W3CDTF">2024-09-02T07:59:54Z</dcterms:created>
  <dcterms:modified xsi:type="dcterms:W3CDTF">2024-09-02T07:59:56Z</dcterms:modified>
</cp:coreProperties>
</file>