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2AD1F-A699-4738-B189-6738E7D7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778B7-BB14-47DA-AA83-CCDB4B3FA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5BB03-5D57-4CEF-904C-6DBDF0EE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B77D8-63CB-44FA-9F74-F831BA55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747AD-638F-45C9-AF5D-F66A33FC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C797A-AB92-44F6-A7AF-562351D6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BDAB4-45D7-46BA-B040-85C150F0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A1505-9699-4A33-86B6-D51F640D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B0E22-AC7A-4584-BE1F-F46EDC99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F7FA5-5762-4B64-AA26-B183CA75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3C934-F132-4FA1-AE21-998078CC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302022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设计工艺协同流程的步骤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设计工艺协同流程的关键要素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设计工艺协同流程的实践案例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设计工艺协同流程的未来发展与挑战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通过协同流程，设计师可以更快速地获取工艺信息，减少重复工作，提高设计效率。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提高设计效率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加强部门间沟通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协同流程可以帮助企业更好地整合资源，实现资源的合理配置，降低生产成本。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协同流程可以加强设计部门与工艺部门之间的沟通，促进信息的共享和交流，提高工作效率。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设计工艺协同流程是一种工作方式，它通过协同设计、工艺规划、生产制造等环节，实现设计、工艺、生产的一体化。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在这种工作方式下，设计师、工艺工程师、生产人员等不同角色可以共同参与设计过程，从设计初期就考虑工艺和生产的需求，从而提高设计的可行性和生产效率。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设计工艺协同流程的核心在于信息的共享和交流，通过数字化工具和平台，实现设计数据、工艺数据、生产数据的互通互用，从而更好地满足客户需求，提高企业的竞争力。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通过协同流程，设计师可以更快地获取工艺信息，减少重复工作和沟通成本，从而提高设计效率。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提高设计效率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协同流程可以确保设计在工艺上的可行性和合理性，避免后期因工艺问题导致的修改和返工。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保证设计质量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协同流程有助于加强设计部门与工艺部门之间的沟通和协作，形成更加紧密的合作关系。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加强部门间的协作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实现设计工艺的无缝对接，提高产品的设计质量和生产效率。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以客户需求为导向，以数据共享为基础，以标准化、模块化为手段，以流程优化为核心。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流程的目标和原则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流程的适用范围和限制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适用于各类需要进行设计工艺协同的产品或项目，尤其适用于复杂产品或对设计工艺要求较高的领域。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受限于数据安全和保密要求，协同流程中的数据共享需遵循相关法律法规和企业内部规定。同时，对于一些特殊或定制化的需求，协同流程可能无法完全满足。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设计工艺协同流程的步骤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对收集到的需求信息进行分析，筛选出重要和可行的需求，明确设计重点和方向。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明确设计目标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在开始设计之前，需要明确产品的设计目标，包括功能、性能、成本等方面的要求。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收集需求信息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通过市场调研、用户访谈、技术交流等方式，收集关于产品需求的各种信息，以便更好地理解用户需求和市场需求。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根据需求分析的结果，进行初步的概念设计，包括产品外观、结构、功能等方面的设想。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对概念设计进行评估，分析其可行性和优缺点，确定是否需要进一步优化或调整。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根据评估结果，对设计方案进行细化和完善，包括对细节的处理、材料的选择、工艺的确定等。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绘制图纸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根据方案设计的结果，绘制详细的图纸，包括零件图纸、装配图纸等，明确各个部件的尺寸、形状、材料等参数。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制定工艺流程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根据产品结构和工艺要求，制定详细的工艺流程，包括加工、装配、检验等环节。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设计评审与优化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对详细设计进行评审和优化，确保设计的可行性和合理性，解决可能存在的问题和隐患。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根据详细设计的结果，确定产品的工艺流程，包括各个工序的顺序、操作方法、设备选择等。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根据工艺流程的要求，设计相应的工艺装备，包括夹具、模具、检具等，以确保生产过程的稳定性和产品质量。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设计工艺装备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根据工艺流程和生产资源的情况，制定合理的生产计划，包括生产节拍、人员配置、物料需求等方面的安排。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https://d.book118.com/456230202210010050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2024-09-16T05:08:55.964</cp:lastPrinted>
  <dcterms:created xsi:type="dcterms:W3CDTF">2024-09-15T21:08:55Z</dcterms:created>
  <dcterms:modified xsi:type="dcterms:W3CDTF">2024-09-15T21:08:58Z</dcterms:modified>
</cp:coreProperties>
</file>