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783D1F-8EC3-41E1-96A0-C7C750E7FF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20BAFC-E180-4445-B803-11E64A094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8A7E45-6961-46A2-9DD1-C576E0948E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667648-8ECE-4DCE-A4EB-2F08E2AB2C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E4F167-EF56-4DF3-84E0-1422135CE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230B51-EB1A-49AD-B6C8-6F5536302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E084B8-8259-488A-8765-8E4F4A0BF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DF2B3E-F102-48B9-BA20-A56D223FB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06E943-68F9-448E-ABA2-4E5C11F8B0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98A3E1-D803-4BB8-969F-EA53D23F0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A61A62-5955-444A-A641-37F3E83A5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623100201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智能护理智慧医疗方向的智能护理发展策略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智慧医疗在智能护理中应用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关键技术与创新点剖析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典型案例分析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未来发展趋势预测及建议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智能护理概述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智能护理是一种结合人工智能、大数据、物联网等先进技术，为病患提供个性化、精准化护理服务的全新医疗模式。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从早期的机械化护理设备，到电子化护理信息系统，再到当前的智能化护理阶段，智能护理不断演进，逐渐成为智慧医疗领域的重要组成部分。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老龄化趋势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随着全球老龄化趋势的加剧，对老年病患的护理需求不断增长，智能护理市场具有巨大的潜力。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医疗资源紧张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医疗资源分布不均、医护人员短缺等问题日益严重，智能护理能够缓解医疗资源紧张的状况，提高医疗效率。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患者体验提升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患者对医疗服务的质量和体验要求不断提高，智能护理通过提供个性化、精准化的护理服务，有助于提升患者满意度。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目前，智能护理已经在一些发达国家得到广泛应用，但在发展中国家仍处于起步阶段。同时，行业内涌现出众多创新企业和产品，竞争日益激烈。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智能护理在技术、数据隐私、伦理等方面仍面临诸多挑战。如何确保技术的可靠性、安全性和有效性，保护患者隐私和数据安全，以及遵守伦理规范等，都是智能护理发展过程中需要解决的问题。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4821" r="3482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智慧医疗在智能护理中应用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通过可穿戴设备、智能家居等收集患者的生理数据。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实时数据收集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数据传输与存储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远程分析与反馈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将收集到的数据通过网络传输到云端服务器进行存储。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医护人员可远程分析患者数据，及时发现问题并提供解决方案。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远程监控技术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对收集到的原始数据进行清洗、去噪和标注等预处理操作。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数据预处理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从预处理后的数据中提取出有意义的特征，为后续分析提供基础。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特征提取与选择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利用机器学习、深度学习等技术构建模型，对患者健康状态进行预测和分类。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模型训练与优化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健康数据分析与挖掘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定期对患者进行随访，了解其执行情况并根据实际情况对健康计划进行调整。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根据评估结果，为患者制定个性化的饮食、运动、用药等健康计划。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根据患者的历史数据和当前状态，对其健康状况进行全面评估。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通过专业医护人员提供健康教育和指导，帮助患者更好地管理自身健康。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个性化健康计划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健康状况评估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健康教育与指导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随访与调整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个性化健康指导服务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关键技术与创新点剖析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通过可穿戴设备或植入式传感器，实时监测患者的体温、心率、血压等生理参数，为医护人员提供准确的数据支持。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3583" r="235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生理参数监测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利用传感器技术捕捉患者的运动轨迹和行为模式，为康复训练和疾病预防提供个性化建议。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运动与行为分析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375" r="153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通过环境传感器监测室内外的温度、湿度、空气质量等，为患者提供舒适的生活环境。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环境感知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https://d.book118.com/456231002011010050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2024-09-15T04:01:37.896</cp:lastPrinted>
  <dcterms:created xsi:type="dcterms:W3CDTF">2024-09-14T20:01:37Z</dcterms:created>
  <dcterms:modified xsi:type="dcterms:W3CDTF">2024-09-14T20:01:40Z</dcterms:modified>
</cp:coreProperties>
</file>