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F7E0DA-5675-4877-9CBE-0F7230669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9FA23-31A5-4E26-82E0-8C8E38C8A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7226C8-164E-4A71-A0B9-BC4E9DFA6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889EF5-894E-4A0F-8AA4-7944A08A8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E38062-AE28-452D-B6E8-56A1139ED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B89B50-2BC6-42F2-B408-E035BC3AE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7D2A6C-866A-4F30-8B6F-E84D6B1D3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F35DB8-33D4-4A72-8C4B-A98195F520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699F33-6F9A-46A1-9EA9-217156453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63FC56-BFB1-4FD7-B4AF-0BD0AF528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AF8926-234C-4B09-A44C-80E282D903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23110122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化疗后口腔护理PPT\n## 1.化疗后口腔问题的成因及影响\n### 1.1化疗药物对口腔黏膜的损伤\n### 1.2化疗后口腔感染的风险增加\n### 1.3口腔问题对患者生活质量的影响\n## 2.化疗后口腔护理的重要性\n### 2.1预防口腔感染和并发症\n### 2.2减轻口腔不适和提高生活质量\n### 2.3促进患者康复和提高治疗成功率\n## 3.化疗后口腔护理的基本原则和方法\n### 3.1口腔护理的时机和频率\n### 3.2口腔护理的基本步骤和技巧\n### 3.3口腔护理的注意事项和禁忌\n## 4.化疗后口腔护理的常用物品和器械\n### 4.1口腔护理溶液的选择和使用\n### 4.2口腔护理牙刷和刷头的选择\n### 4.3口腔护理的其他辅助器械和用品\n## 5.化疗后口腔护理的个性化方案\n### 5.1根据患者病情和口腔问题制定护理方案\n### 5.2根据患者年龄和口腔习惯调整护理方法\n### 5.3根据患者治疗阶段和反应调整护理频率\n## 6.化疗后口腔护理的并发症预防和处理\n### 6.1口腔感染和溃疡的预防和处理\n### 6.2口腔出血和牙龈炎的预防和处理\n### 6.3口腔干燥和口臭的预防和处理\n## 7.化疗后口腔护理的医患沟通与合作\n### 7.1医生对患者的口腔护理指导和建议\n### 7.2护士在口腔护理过程中的协作与支持\n### 7.3患者及家属的参与和自我管理能力培养\n## 8.化疗后口腔护理的评估与改进\n### 8.1口腔护理效果的评估方法和标准\n### 8.2口腔护理过程中的问题识别和改进措施\n### 8.3持续优化口腔护理方案以提高患者满意度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化疗后口腔护理PPT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化疗后口腔问题的成因及影响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2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53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54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影响细胞分裂和再生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导致口腔黏膜干燥、脆弱</a:t>
                </a:r>
                <a:endParaRPr/>
              </a:p>
            </p:txBody>
          </p:sp>
          <p:sp>
            <p:nvSpPr>
              <p:cNvPr id="2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化疗药物损伤口腔黏膜细胞</a:t>
                </a:r>
                <a:endParaRPr/>
              </a:p>
            </p:txBody>
          </p:sp>
        </p:grpSp>
        <p:grpSp>
          <p:nvGrpSpPr>
            <p:cNvPr id="257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5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口腔黏膜充血、水肿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疼痛、溃疡</a:t>
                </a:r>
                <a:endParaRPr/>
              </a:p>
            </p:txBody>
          </p:sp>
          <p:sp>
            <p:nvSpPr>
              <p:cNvPr id="25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化疗药物引起口腔炎症</a:t>
                </a:r>
                <a:endParaRPr/>
              </a:p>
            </p:txBody>
          </p:sp>
        </p:grpSp>
        <p:grpSp>
          <p:nvGrpSpPr>
            <p:cNvPr id="260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6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唾液量减少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口腔自洁能力下降</a:t>
                </a:r>
                <a:endParaRPr/>
              </a:p>
            </p:txBody>
          </p:sp>
          <p:sp>
            <p:nvSpPr>
              <p:cNvPr id="26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化疗药物影响唾液分泌</a:t>
                </a:r>
                <a:endParaRPr/>
              </a:p>
            </p:txBody>
          </p:sp>
        </p:grpSp>
      </p:grpSp>
      <p:pic>
        <p:nvPicPr>
          <p:cNvPr id="263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64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5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6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化疗药物对口腔黏膜的损伤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32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32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口腔黏膜损伤为细菌提供侵入途径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易感染细菌、真菌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引发口腔炎症、溃疡</a:t>
                </a:r>
                <a:endParaRPr/>
              </a:p>
            </p:txBody>
          </p:sp>
          <p:pic>
            <p:nvPicPr>
              <p:cNvPr id="3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3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3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化疗降低免疫系统功能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抵抗感染能力减弱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易发生口腔感染</a:t>
                </a:r>
                <a:endParaRPr/>
              </a:p>
            </p:txBody>
          </p:sp>
          <p:pic>
            <p:nvPicPr>
              <p:cNvPr id="33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3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3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口腔感染影响化疗效果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延缓康复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提高治疗失败风险</a:t>
                </a:r>
                <a:endParaRPr/>
              </a:p>
            </p:txBody>
          </p:sp>
          <p:pic>
            <p:nvPicPr>
              <p:cNvPr id="34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化疗后口腔感染的风险增加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4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46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347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348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9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口腔疼痛影响饮食</a:t>
                </a:r>
                <a:endParaRPr/>
              </a:p>
            </p:txBody>
          </p:sp>
          <p:sp>
            <p:nvSpPr>
              <p:cNvPr id="35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吞咽困难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味觉改变</a:t>
                </a:r>
                <a:endParaRPr/>
              </a:p>
            </p:txBody>
          </p:sp>
        </p:grpSp>
        <p:grpSp>
          <p:nvGrpSpPr>
            <p:cNvPr id="351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52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口腔溃疡影响睡眠</a:t>
                </a:r>
                <a:endParaRPr/>
              </a:p>
            </p:txBody>
          </p:sp>
          <p:sp>
            <p:nvSpPr>
              <p:cNvPr id="35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疼痛、瘙痒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睡眠质量下降</a:t>
                </a:r>
                <a:endParaRPr/>
              </a:p>
            </p:txBody>
          </p:sp>
        </p:grpSp>
        <p:grpSp>
          <p:nvGrpSpPr>
            <p:cNvPr id="355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56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口腔问题影响心理健康</a:t>
                </a:r>
                <a:endParaRPr/>
              </a:p>
            </p:txBody>
          </p:sp>
          <p:sp>
            <p:nvSpPr>
              <p:cNvPr id="35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自尊心受损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焦虑、抑郁</a:t>
                </a:r>
                <a:endParaRPr/>
              </a:p>
            </p:txBody>
          </p:sp>
        </p:grpSp>
      </p:grpSp>
      <p:sp>
        <p:nvSpPr>
          <p:cNvPr id="3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口腔问题对患者生活质量的影响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6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化疗后口腔护理的重要性</a:t>
            </a:r>
            <a:endParaRPr/>
          </a:p>
        </p:txBody>
      </p:sp>
      <p:sp>
        <p:nvSpPr>
          <p:cNvPr id="36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64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36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366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36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保持口腔清洁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6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减少细菌、真菌滋生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预防口腔感染</a:t>
                </a:r>
                <a:endParaRPr/>
              </a:p>
            </p:txBody>
          </p:sp>
          <p:sp>
            <p:nvSpPr>
              <p:cNvPr id="369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70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37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促进口腔黏膜修复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7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减轻口腔问题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预防并发症</a:t>
                </a:r>
                <a:endParaRPr/>
              </a:p>
            </p:txBody>
          </p:sp>
          <p:sp>
            <p:nvSpPr>
              <p:cNvPr id="373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74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7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提高化疗效果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7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提高治疗成功率</a:t>
                </a:r>
                <a:endParaRPr/>
              </a:p>
            </p:txBody>
          </p:sp>
          <p:sp>
            <p:nvSpPr>
              <p:cNvPr id="377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预防口腔感染和并发症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7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减轻口腔不适和提高生活质量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8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382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38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改善口腔疼痛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提高饮食、睡眠质量</a:t>
                </a:r>
                <a:endParaRPr/>
              </a:p>
            </p:txBody>
          </p:sp>
          <p:pic>
            <p:nvPicPr>
              <p:cNvPr id="3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87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38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改善口腔溃疡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促进溃疡愈合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减轻疼痛、瘙痒</a:t>
                </a:r>
                <a:endParaRPr/>
              </a:p>
            </p:txBody>
          </p:sp>
          <p:pic>
            <p:nvPicPr>
              <p:cNvPr id="39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92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39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提高患者自信心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改善口腔外观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增强自尊心和心理健康</a:t>
                </a:r>
                <a:endParaRPr/>
              </a:p>
            </p:txBody>
          </p:sp>
          <p:pic>
            <p:nvPicPr>
              <p:cNvPr id="39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9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98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99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400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保持良好的口腔状态</a:t>
                </a:r>
                <a:endParaRPr/>
              </a:p>
            </p:txBody>
          </p:sp>
          <p:sp>
            <p:nvSpPr>
              <p:cNvPr id="401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为化疗提供良好的口腔环境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</a:t>
                </a:r>
                <a:endParaRPr/>
              </a:p>
            </p:txBody>
          </p:sp>
        </p:grpSp>
        <p:grpSp>
          <p:nvGrpSpPr>
            <p:cNvPr id="402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40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减少口腔并发症</a:t>
                </a:r>
                <a:endParaRPr/>
              </a:p>
            </p:txBody>
          </p:sp>
          <p:sp>
            <p:nvSpPr>
              <p:cNvPr id="40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预防感染、出血等并发症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提高治疗成功率</a:t>
                </a:r>
                <a:endParaRPr/>
              </a:p>
            </p:txBody>
          </p:sp>
        </p:grpSp>
        <p:grpSp>
          <p:nvGrpSpPr>
            <p:cNvPr id="405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40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提高患者对治疗的依从性</a:t>
                </a:r>
                <a:endParaRPr/>
              </a:p>
            </p:txBody>
          </p:sp>
          <p:sp>
            <p:nvSpPr>
              <p:cNvPr id="40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口腔护理减轻不适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提高患者对治疗的信心和依从性</a:t>
                </a:r>
                <a:endParaRPr/>
              </a:p>
            </p:txBody>
          </p:sp>
        </p:grpSp>
      </p:grpSp>
      <p:pic>
        <p:nvPicPr>
          <p:cNvPr id="408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4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促进患者康复和提高治疗成功率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410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411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412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化疗后口腔护理的基本原则和方法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口腔护理的时机和频率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口腔护理时机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化疗前、后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症状出现时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口腔护理频率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根据患者病情和口腔问题调整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一般每天2-3次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口腔护理基本步骤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清洁口腔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冲洗口腔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涂擦药物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口腔护理技巧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使用软毛牙刷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采用正确的刷牙方法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注意口腔护理细节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口腔护理的基本步骤和技巧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注意事项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选择合适的口腔护理物品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动作轻柔，避免损伤口腔黏膜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定期评估口腔护理效果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禁忌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避免使用刺激性强的口腔护理物品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避免在口腔炎症、溃疡严重时进行口腔护理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口腔护理的注意事项和禁忌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化疗后口腔护理的常用物品和器械</a:t>
            </a:r>
            <a:endParaRPr/>
          </a:p>
        </p:txBody>
      </p:sp>
      <p:sp>
        <p:nvSpPr>
          <p:cNvPr id="6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口腔护理溶液的选择和使用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6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6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6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口腔护理溶液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抗生素溶液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碱性溶液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漱口水</a:t>
                </a:r>
                <a:endParaRPr/>
              </a:p>
            </p:txBody>
          </p:sp>
          <p:pic>
            <p:nvPicPr>
              <p:cNvPr id="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7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7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口腔护理溶液的使用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根据患者病情和口腔问题选择合适的溶液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按照医嘱使用</a:t>
                </a:r>
                <a:endParaRPr/>
              </a:p>
            </p:txBody>
          </p:sp>
          <p:pic>
            <p:nvPicPr>
              <p:cNvPr id="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口腔护理牙刷和刷头的选择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7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7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口腔护理牙刷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软毛牙刷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小头牙刷</a:t>
                </a:r>
                <a:endParaRPr/>
              </a:p>
            </p:txBody>
          </p:sp>
          <p:pic>
            <p:nvPicPr>
              <p:cNvPr id="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8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口腔护理刷头的选择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根据患者口腔情况选择合适的刷头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定期更换刷头</a:t>
                </a:r>
                <a:endParaRPr/>
              </a:p>
            </p:txBody>
          </p:sp>
          <p:pic>
            <p:nvPicPr>
              <p:cNvPr id="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8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9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9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9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辅助器械</a:t>
                </a:r>
                <a:endParaRPr/>
              </a:p>
            </p:txBody>
          </p:sp>
          <p:sp>
            <p:nvSpPr>
              <p:cNvPr id="9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口腔护理棉球、纱布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口腔护理器</a:t>
                </a:r>
                <a:endParaRPr/>
              </a:p>
            </p:txBody>
          </p:sp>
          <p:sp>
            <p:nvSpPr>
              <p:cNvPr id="9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9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9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9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用品</a:t>
                </a:r>
                <a:endParaRPr/>
              </a:p>
            </p:txBody>
          </p:sp>
          <p:sp>
            <p:nvSpPr>
              <p:cNvPr id="10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漱口水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口腔护理液</a:t>
                </a:r>
                <a:endParaRPr/>
              </a:p>
            </p:txBody>
          </p:sp>
          <p:sp>
            <p:nvSpPr>
              <p:cNvPr id="10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0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口腔护理的其他辅助器械和用品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https://d.book118.com/456231101222010051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7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化疗后口腔护理PPT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2024-09-17T21:13:34.761</cp:lastPrinted>
  <dcterms:created xsi:type="dcterms:W3CDTF">2024-09-17T13:13:34Z</dcterms:created>
  <dcterms:modified xsi:type="dcterms:W3CDTF">2024-09-17T13:13:36Z</dcterms:modified>
</cp:coreProperties>
</file>