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36667-52EE-4078-B526-79330E86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BD2DA-CEE2-4157-AAE4-2106D4F53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47099-FA30-44AC-901A-415982AE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97DAE-C277-4EF9-8D3B-950E572E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58952-D58D-4B35-BF21-87C2DB7C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27B106-3C24-46DE-8D42-DB2CE2BFE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6E671F-0346-47BB-B493-1129439F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331A4-03E9-445E-A971-889CDED0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E61E5-7DDB-4C40-B924-232DF6AA5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61CF-D2DE-476E-A7F0-3CB9593E8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E2161-5F4E-4D2C-BB0B-E1D36EE9E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3215013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餐饮服务员的工作总结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高档中餐厅，面积约200平米，拥有10张餐桌。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餐厅类型与规模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以家庭客户、商务宴请为主，对服务质量和菜品口味有较高要求。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位于市中心繁华地段，客流量大，工作节奏快。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通过提供优质服务，争取客户回头率达到80%。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提升餐厅收入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通过推销特色菜品和举办活动，提高餐厅月营业额10%。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加强与其他部门沟通协作，提高工作效率。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通过不断改进服务质量和推出优惠活动，客户回头率达到了85%。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餐厅收入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通过加强推销和举办特色活动，月营业额提高了12%。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与厨房、收银等部门建立了良好的沟通机制，协同工作效果显著提升。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以微笑、热情、礼貌的态度接待顾客，引导顾客入座，并递上菜单。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接待礼仪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根据顾客需求，提供菜品、酒水等方面的专业建议，帮助顾客做出选择。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点餐建议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熟练掌握预订系统，为顾客提供预订服务，确保顾客用餐顺利。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预订处理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接待与点餐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主动询问顾客对菜品、服务等方面的意见，以便及时改进。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密切关注顾客在用餐过程中的需求变化，及时调整服务策略，提高顾客满意度。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针对不同顾客的需求和偏好，提供个性化的服务，如特殊口味调整、纪念日庆祝等。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111" r="1411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客户需求满足度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以平和、耐心的态度倾听顾客的投诉内容，不打断顾客发言。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认真倾听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详细记录顾客投诉内容，及时向上级反馈，寻求解决方案。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积极与顾客沟通，协商解决方案，确保问题得到妥善解决。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客户投诉处理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互补优势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各自发挥所长，相互学习，提高整体服务水平。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团结互助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在工作中互相支持，遇到困难时共同解决，增强团队凝聚力。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根据餐厅运营需求，与同事共同分担工作，确保服务高效进行。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与同事的协作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准确理解上级安排的任务和要求，确保工作方向正确。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向上级汇报工作进展和遇到的问题，寻求指导和帮助。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针对餐厅运营和服务流程提出改进意见，促进餐厅持续发展。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提出建议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与上级的沟通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https://d.book118.com/456232150134010032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2024-08-31T18:40:49.357</cp:lastPrinted>
  <dcterms:created xsi:type="dcterms:W3CDTF">2024-08-31T10:40:49Z</dcterms:created>
  <dcterms:modified xsi:type="dcterms:W3CDTF">2024-08-31T10:40:51Z</dcterms:modified>
</cp:coreProperties>
</file>