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02B44B-BFF5-41A2-BBCC-E76FAC9FB9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F2F3D6-1447-42A3-9531-A4672120AF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93AE3C3-D532-4674-B352-2A8C15155E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37FEAE-C634-4E09-AD18-476942AC0B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A2C5B3-EFD2-420E-BE1C-430CF986C0D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5A4F65-B04E-42DC-8A10-2FC0D88EA3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B66B3A-1169-422B-A835-2E4C7E937C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782214-3A14-4A7F-80C0-24E17F84E1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BE170C-7327-4E5E-AB23-88A3F30A77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176DE4-5E23-4615-9899-0D14CBF721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3A51D9-9629-4132-9981-30987983D2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6232222044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网络流量分析</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网络流量分析概述
 流量数据来源与采集
 流量分类与统计
 流量特征与异常检测
 流量与安全事件关联
 常见的网络流量攻击
 流量分析技术与工具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网络流量分析概述</a:t>
            </a:r>
          </a:p>
        </p:txBody>
      </p:sp>
      <p:sp>
        <p:nvSpPr>
          <p:cNvPr id="3" name="Subtitle 2"/>
          <p:cNvSpPr>
            <a:spLocks noGrp="1"/>
          </p:cNvSpPr>
          <p:nvPr>
            <p:ph type="subTitle" idx="1"/>
          </p:nvPr>
        </p:nvSpPr>
        <p:spPr/>
        <p:txBody>
          <a:bodyPr/>
          <a:lstStyle/>
          <a:p>
            <a:r>
              <a:t>网络流量分析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网络流量分析概述</a:t>
            </a:r>
          </a:p>
        </p:txBody>
      </p:sp>
      <p:sp>
        <p:nvSpPr>
          <p:cNvPr id="3" name="Text Placeholder 2"/>
          <p:cNvSpPr>
            <a:spLocks noGrp="1"/>
          </p:cNvSpPr>
          <p:nvPr>
            <p:ph type="body" idx="1"/>
          </p:nvPr>
        </p:nvSpPr>
        <p:spPr/>
        <p:txBody>
          <a:bodyPr/>
          <a:lstStyle/>
          <a:p>
            <a:r>
              <a:t>网络流量分析概述</a:t>
            </a:r>
          </a:p>
        </p:txBody>
      </p:sp>
      <p:sp>
        <p:nvSpPr>
          <p:cNvPr id="4" name="Content Placeholder 3"/>
          <p:cNvSpPr>
            <a:spLocks noGrp="1"/>
          </p:cNvSpPr>
          <p:nvPr>
            <p:ph sz="half" idx="2"/>
          </p:nvPr>
        </p:nvSpPr>
        <p:spPr/>
        <p:txBody>
          <a:bodyPr/>
          <a:lstStyle/>
          <a:p>
            <a:r>
              <a:t>1.网络流量分析是通过监测和分析网络通信数据，了解网络使用情况、行为模式、异常流量和潜在安全威胁的过程。</a:t>
            </a:r>
          </a:p>
          <a:p>
            <a:r>
              <a:t>2.网络流量分析可以帮助企业和组织优化网络性能、提高安全性、加强合规监管，并为业务发展提供数据支持。</a:t>
            </a:r>
          </a:p>
          <a:p>
            <a:r>
              <a:t>3.随着网络技术的不断演进和数字化转型的加速，网络流量分析在网络安全、业务分析和智能化管理等方面的作用愈发重要。</a:t>
            </a:r>
          </a:p>
          <a:p/>
        </p:txBody>
      </p:sp>
      <p:sp>
        <p:nvSpPr>
          <p:cNvPr id="5" name="Text Placeholder 4"/>
          <p:cNvSpPr>
            <a:spLocks noGrp="1"/>
          </p:cNvSpPr>
          <p:nvPr>
            <p:ph type="body" idx="3"/>
          </p:nvPr>
        </p:nvSpPr>
        <p:spPr/>
        <p:txBody>
          <a:bodyPr/>
          <a:lstStyle/>
          <a:p>
            <a:r>
              <a:t>网络流量来源与构成</a:t>
            </a:r>
          </a:p>
        </p:txBody>
      </p:sp>
      <p:sp>
        <p:nvSpPr>
          <p:cNvPr id="6" name="Content Placeholder 5"/>
          <p:cNvSpPr>
            <a:spLocks noGrp="1"/>
          </p:cNvSpPr>
          <p:nvPr>
            <p:ph sz="half" idx="4"/>
          </p:nvPr>
        </p:nvSpPr>
        <p:spPr/>
        <p:txBody>
          <a:bodyPr/>
          <a:lstStyle/>
          <a:p>
            <a:r>
              <a:t>1.网络流量来源主要包括用户设备、服务器、应用程序和其他网络设备。</a:t>
            </a:r>
          </a:p>
          <a:p>
            <a:r>
              <a:t>2.网络流量构成涉及各种协议、数据类型和传输方式，如TCP/IP、HTTP、FTP等。</a:t>
            </a:r>
          </a:p>
          <a:p>
            <a:r>
              <a:t>3.分析网络流量的来源和构成有助于了解网络负载情况、识别异常流量和优化网络资源配置。</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网络流量分析概述</a:t>
            </a:r>
          </a:p>
        </p:txBody>
      </p:sp>
      <p:sp>
        <p:nvSpPr>
          <p:cNvPr id="3" name="Text Placeholder 2"/>
          <p:cNvSpPr>
            <a:spLocks noGrp="1"/>
          </p:cNvSpPr>
          <p:nvPr>
            <p:ph type="body" idx="1"/>
          </p:nvPr>
        </p:nvSpPr>
        <p:spPr/>
        <p:txBody>
          <a:bodyPr/>
          <a:lstStyle/>
          <a:p>
            <a:r>
              <a:t>网络流量监测与分析技术</a:t>
            </a:r>
          </a:p>
        </p:txBody>
      </p:sp>
      <p:sp>
        <p:nvSpPr>
          <p:cNvPr id="4" name="Content Placeholder 3"/>
          <p:cNvSpPr>
            <a:spLocks noGrp="1"/>
          </p:cNvSpPr>
          <p:nvPr>
            <p:ph sz="half" idx="2"/>
          </p:nvPr>
        </p:nvSpPr>
        <p:spPr/>
        <p:txBody>
          <a:bodyPr/>
          <a:lstStyle/>
          <a:p>
            <a:r>
              <a:t>1.网络流量监测技术包括数据包捕获、流量镜像、NetFlow等，用于收集网络通信数据。</a:t>
            </a:r>
          </a:p>
          <a:p>
            <a:r>
              <a:t>2.网络流量分析技术涉及数据挖掘、模式识别、机器学习等，用于解析和处理收集到的数据。</a:t>
            </a:r>
          </a:p>
          <a:p>
            <a:r>
              <a:t>3.有效的网络流量监测与分析技术能够帮助企业和组织实时掌握网络状况，发现异常行为，提高网络安全防护能力。</a:t>
            </a:r>
          </a:p>
          <a:p/>
        </p:txBody>
      </p:sp>
      <p:sp>
        <p:nvSpPr>
          <p:cNvPr id="5" name="Text Placeholder 4"/>
          <p:cNvSpPr>
            <a:spLocks noGrp="1"/>
          </p:cNvSpPr>
          <p:nvPr>
            <p:ph type="body" idx="3"/>
          </p:nvPr>
        </p:nvSpPr>
        <p:spPr/>
        <p:txBody>
          <a:bodyPr/>
          <a:lstStyle/>
          <a:p>
            <a:r>
              <a:t>网络流量分析在网络安全中的应用</a:t>
            </a:r>
          </a:p>
        </p:txBody>
      </p:sp>
      <p:sp>
        <p:nvSpPr>
          <p:cNvPr id="6" name="Content Placeholder 5"/>
          <p:cNvSpPr>
            <a:spLocks noGrp="1"/>
          </p:cNvSpPr>
          <p:nvPr>
            <p:ph sz="half" idx="4"/>
          </p:nvPr>
        </p:nvSpPr>
        <p:spPr/>
        <p:txBody>
          <a:bodyPr/>
          <a:lstStyle/>
          <a:p>
            <a:r>
              <a:t>1.网络流量分析可用于检测网络攻击、恶意软件和异常行为，提高网络安全防护水平。</a:t>
            </a:r>
          </a:p>
          <a:p>
            <a:r>
              <a:t>2.通过分析网络流量中的异常模式，可以及时发现并处置潜在的安全威胁，避免损失。</a:t>
            </a:r>
          </a:p>
          <a:p>
            <a:r>
              <a:t>3.网络流量分析与其他安全技术如入侵检测系统（IDS）、安全事件管理（SIEM）等相结合，可提高整体安全防御能力。</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网络流量分析概述</a:t>
            </a:r>
          </a:p>
        </p:txBody>
      </p:sp>
      <p:sp>
        <p:nvSpPr>
          <p:cNvPr id="3" name="Content Placeholder 2"/>
          <p:cNvSpPr>
            <a:spLocks noGrp="1"/>
          </p:cNvSpPr>
          <p:nvPr>
            <p:ph sz="half" idx="2"/>
          </p:nvPr>
        </p:nvSpPr>
        <p:spPr/>
        <p:txBody>
          <a:bodyPr/>
          <a:lstStyle/>
          <a:p>
            <a:r>
              <a:t>1.网络流量分析可以揭示用户行为、业务需求和网络瓶颈，为企业和组织提供决策支持。</a:t>
            </a:r>
          </a:p>
          <a:p>
            <a:r>
              <a:t>2.通过分析网络流量的地域、时间和业务类型分布，可以优化网络资源配置，提高业务性能和用户体验。</a:t>
            </a:r>
          </a:p>
          <a:p>
            <a:r>
              <a:t>3.结合大数据和人工智能技术，网络流量分析能够为业务创新和智能化管理提供更多可能性。</a:t>
            </a:r>
          </a:p>
          <a:p/>
        </p:txBody>
      </p:sp>
      <p:sp>
        <p:nvSpPr>
          <p:cNvPr id="4" name="Text Placeholder 3"/>
          <p:cNvSpPr>
            <a:spLocks noGrp="1"/>
          </p:cNvSpPr>
          <p:nvPr>
            <p:ph type="body" idx="3"/>
          </p:nvPr>
        </p:nvSpPr>
        <p:spPr/>
        <p:txBody>
          <a:bodyPr/>
          <a:lstStyle/>
          <a:p>
            <a:r>
              <a:t>网络流量分析发展趋势与前沿技术</a:t>
            </a:r>
          </a:p>
        </p:txBody>
      </p:sp>
      <p:sp>
        <p:nvSpPr>
          <p:cNvPr id="5" name="Content Placeholder 4"/>
          <p:cNvSpPr>
            <a:spLocks noGrp="1"/>
          </p:cNvSpPr>
          <p:nvPr>
            <p:ph sz="half" idx="4"/>
          </p:nvPr>
        </p:nvSpPr>
        <p:spPr/>
        <p:txBody>
          <a:bodyPr/>
          <a:lstStyle/>
          <a:p>
            <a:r>
              <a:t>1.随着5G、物联网、边缘计算等新技术的发展，网络流量分析将面临更多挑战和机遇。</a:t>
            </a:r>
          </a:p>
          <a:p>
            <a:r>
              <a:t>2.人工智能、机器学习等技术在网络流量分析中的应用将进一步提高分析效率和准确性。</a:t>
            </a:r>
          </a:p>
          <a:p>
            <a:r>
              <a:t>3.未来网络流量分析将更加注重实时性、智能化和跨平台协作，以满足不断变化的网络需求和安全挑战。</a:t>
            </a:r>
          </a:p>
        </p:txBody>
      </p:sp>
      <p:sp>
        <p:nvSpPr>
          <p:cNvPr id="6" name="Text Placeholder 5"/>
          <p:cNvSpPr>
            <a:spLocks noGrp="1"/>
          </p:cNvSpPr>
          <p:nvPr>
            <p:ph type="body" idx="1"/>
          </p:nvPr>
        </p:nvSpPr>
        <p:spPr/>
        <p:txBody>
          <a:bodyPr/>
          <a:lstStyle/>
          <a:p>
            <a:r>
              <a:t>网络流量分析在业务优化中的应用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流量数据来源与采集</a:t>
            </a:r>
          </a:p>
        </p:txBody>
      </p:sp>
      <p:sp>
        <p:nvSpPr>
          <p:cNvPr id="3" name="Subtitle 2"/>
          <p:cNvSpPr>
            <a:spLocks noGrp="1"/>
          </p:cNvSpPr>
          <p:nvPr>
            <p:ph type="subTitle" idx="1"/>
          </p:nvPr>
        </p:nvSpPr>
        <p:spPr/>
        <p:txBody>
          <a:bodyPr/>
          <a:lstStyle/>
          <a:p>
            <a:r>
              <a:t>网络流量分析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流量数据来源与采集</a:t>
            </a:r>
          </a:p>
        </p:txBody>
      </p:sp>
      <p:sp>
        <p:nvSpPr>
          <p:cNvPr id="3" name="Text Placeholder 2"/>
          <p:cNvSpPr>
            <a:spLocks noGrp="1"/>
          </p:cNvSpPr>
          <p:nvPr>
            <p:ph type="body" idx="1"/>
          </p:nvPr>
        </p:nvSpPr>
        <p:spPr/>
        <p:txBody>
          <a:bodyPr/>
          <a:lstStyle/>
          <a:p>
            <a:r>
              <a:t>流量数据来源</a:t>
            </a:r>
          </a:p>
        </p:txBody>
      </p:sp>
      <p:sp>
        <p:nvSpPr>
          <p:cNvPr id="4" name="Content Placeholder 3"/>
          <p:cNvSpPr>
            <a:spLocks noGrp="1"/>
          </p:cNvSpPr>
          <p:nvPr>
            <p:ph sz="half" idx="2"/>
          </p:nvPr>
        </p:nvSpPr>
        <p:spPr/>
        <p:txBody>
          <a:bodyPr/>
          <a:lstStyle/>
          <a:p>
            <a:r>
              <a:t>1.网络设备：路由器、交换机、防火墙等网络设备是流量数据的主要来源，通过对这些设备的监控和分析，可以获取流量的来源、目的地、协议、端口等信息。</a:t>
            </a:r>
          </a:p>
          <a:p>
            <a:r>
              <a:t>2.网络探针：网络探针是一种部署在网络中的监测设备，可以监听网络流量并收集相关信息，帮助分析网络的使用情况和性能。</a:t>
            </a:r>
          </a:p>
          <a:p/>
        </p:txBody>
      </p:sp>
      <p:sp>
        <p:nvSpPr>
          <p:cNvPr id="5" name="Text Placeholder 4"/>
          <p:cNvSpPr>
            <a:spLocks noGrp="1"/>
          </p:cNvSpPr>
          <p:nvPr>
            <p:ph type="body" idx="3"/>
          </p:nvPr>
        </p:nvSpPr>
        <p:spPr/>
        <p:txBody>
          <a:bodyPr/>
          <a:lstStyle/>
          <a:p>
            <a:r>
              <a:t>流量数据采集技术</a:t>
            </a:r>
          </a:p>
        </p:txBody>
      </p:sp>
      <p:sp>
        <p:nvSpPr>
          <p:cNvPr id="6" name="Content Placeholder 5"/>
          <p:cNvSpPr>
            <a:spLocks noGrp="1"/>
          </p:cNvSpPr>
          <p:nvPr>
            <p:ph sz="half" idx="4"/>
          </p:nvPr>
        </p:nvSpPr>
        <p:spPr/>
        <p:txBody>
          <a:bodyPr/>
          <a:lstStyle/>
          <a:p>
            <a:r>
              <a:t>1.sFlow：sFlow是一种基于采样的流量数据采集技术，可以实时监控网络流量，收集流量的详细信息，对网络流量进行分析和预测。</a:t>
            </a:r>
          </a:p>
          <a:p>
            <a:r>
              <a:t>2.NetFlow：NetFlow是Cisco公司开发的一种流量数据采集技术，可以收集IP流量的详细信息，帮助分析网络的使用情况、流量来源和目的地等。</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流量数据来源与采集</a:t>
            </a:r>
          </a:p>
        </p:txBody>
      </p:sp>
      <p:sp>
        <p:nvSpPr>
          <p:cNvPr id="3" name="Text Placeholder 2"/>
          <p:cNvSpPr>
            <a:spLocks noGrp="1"/>
          </p:cNvSpPr>
          <p:nvPr>
            <p:ph type="body" idx="1"/>
          </p:nvPr>
        </p:nvSpPr>
        <p:spPr/>
        <p:txBody>
          <a:bodyPr/>
          <a:lstStyle/>
          <a:p>
            <a:r>
              <a:t>流量数据采集的挑战</a:t>
            </a:r>
          </a:p>
        </p:txBody>
      </p:sp>
      <p:sp>
        <p:nvSpPr>
          <p:cNvPr id="4" name="Content Placeholder 3"/>
          <p:cNvSpPr>
            <a:spLocks noGrp="1"/>
          </p:cNvSpPr>
          <p:nvPr>
            <p:ph sz="half" idx="2"/>
          </p:nvPr>
        </p:nvSpPr>
        <p:spPr/>
        <p:txBody>
          <a:bodyPr/>
          <a:lstStyle/>
          <a:p>
            <a:r>
              <a:t>1.数据量巨大：随着网络规模的扩大和流量的增长，流量数据采集面临数据量巨大的挑战，需要采用高效的数据处理和存储技术。</a:t>
            </a:r>
          </a:p>
          <a:p>
            <a:r>
              <a:t>2.数据隐私和安全：流量数据采集涉及大量的用户数据和网络信息，需要保证数据隐私和安全，防止数据泄露和攻击。</a:t>
            </a:r>
          </a:p>
          <a:p/>
        </p:txBody>
      </p:sp>
      <p:sp>
        <p:nvSpPr>
          <p:cNvPr id="5" name="Text Placeholder 4"/>
          <p:cNvSpPr>
            <a:spLocks noGrp="1"/>
          </p:cNvSpPr>
          <p:nvPr>
            <p:ph type="body" idx="3"/>
          </p:nvPr>
        </p:nvSpPr>
        <p:spPr/>
        <p:txBody>
          <a:bodyPr/>
          <a:lstStyle/>
          <a:p>
            <a:r>
              <a:t>流量数据采集的发展趋势</a:t>
            </a:r>
          </a:p>
        </p:txBody>
      </p:sp>
      <p:sp>
        <p:nvSpPr>
          <p:cNvPr id="6" name="Content Placeholder 5"/>
          <p:cNvSpPr>
            <a:spLocks noGrp="1"/>
          </p:cNvSpPr>
          <p:nvPr>
            <p:ph sz="half" idx="4"/>
          </p:nvPr>
        </p:nvSpPr>
        <p:spPr/>
        <p:txBody>
          <a:bodyPr/>
          <a:lstStyle/>
          <a:p>
            <a:r>
              <a:t>1.智能化分析：随着人工智能和机器学习技术的发展，流量数据采集将更加注重智能化分析，提高数据分析的准确性和效率。</a:t>
            </a:r>
          </a:p>
          <a:p>
            <a:r>
              <a:t>2.云端化存储：云端化存储将成为流量数据采集的重要趋势，可以提高数据存储和处理的能力，降低成本和维护难度。</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流量分类与统计</a:t>
            </a:r>
          </a:p>
        </p:txBody>
      </p:sp>
      <p:sp>
        <p:nvSpPr>
          <p:cNvPr id="3" name="Subtitle 2"/>
          <p:cNvSpPr>
            <a:spLocks noGrp="1"/>
          </p:cNvSpPr>
          <p:nvPr>
            <p:ph type="subTitle" idx="1"/>
          </p:nvPr>
        </p:nvSpPr>
        <p:spPr/>
        <p:txBody>
          <a:bodyPr/>
          <a:lstStyle/>
          <a:p>
            <a:r>
              <a:t>网络流量分析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流量分类与统计</a:t>
            </a:r>
          </a:p>
        </p:txBody>
      </p:sp>
      <p:sp>
        <p:nvSpPr>
          <p:cNvPr id="3" name="Text Placeholder 2"/>
          <p:cNvSpPr>
            <a:spLocks noGrp="1"/>
          </p:cNvSpPr>
          <p:nvPr>
            <p:ph type="body" idx="1"/>
          </p:nvPr>
        </p:nvSpPr>
        <p:spPr/>
        <p:txBody>
          <a:bodyPr/>
          <a:lstStyle/>
          <a:p>
            <a:r>
              <a:t>流量分类</a:t>
            </a:r>
          </a:p>
        </p:txBody>
      </p:sp>
      <p:sp>
        <p:nvSpPr>
          <p:cNvPr id="4" name="Content Placeholder 3"/>
          <p:cNvSpPr>
            <a:spLocks noGrp="1"/>
          </p:cNvSpPr>
          <p:nvPr>
            <p:ph sz="half" idx="2"/>
          </p:nvPr>
        </p:nvSpPr>
        <p:spPr/>
        <p:txBody>
          <a:bodyPr/>
          <a:lstStyle/>
          <a:p>
            <a:r>
              <a:t>1.基于应用协议的分类：这种分类方法主要是通过分析网络数据包中的应用层协议，将流量划分为HTTP、FTP、SMTP等不同类型。这种分类方法可以直观地了解不同类型应用的使用情况，为网络优化提供依据。</a:t>
            </a:r>
          </a:p>
          <a:p>
            <a:r>
              <a:t>2.基于流量的行为分类：通过分析流量的传输特性、连接状态等因素，将流量划分为浏览、下载、上传等不同类型。这种分类方法有助于了解用户的网络行为，为服务质量保障提供支持。</a:t>
            </a:r>
          </a:p>
          <a:p/>
        </p:txBody>
      </p:sp>
      <p:sp>
        <p:nvSpPr>
          <p:cNvPr id="5" name="Text Placeholder 4"/>
          <p:cNvSpPr>
            <a:spLocks noGrp="1"/>
          </p:cNvSpPr>
          <p:nvPr>
            <p:ph type="body" idx="3"/>
          </p:nvPr>
        </p:nvSpPr>
        <p:spPr/>
        <p:txBody>
          <a:bodyPr/>
          <a:lstStyle/>
          <a:p>
            <a:r>
              <a:t>流量统计</a:t>
            </a:r>
          </a:p>
        </p:txBody>
      </p:sp>
      <p:sp>
        <p:nvSpPr>
          <p:cNvPr id="6" name="Content Placeholder 5"/>
          <p:cNvSpPr>
            <a:spLocks noGrp="1"/>
          </p:cNvSpPr>
          <p:nvPr>
            <p:ph sz="half" idx="4"/>
          </p:nvPr>
        </p:nvSpPr>
        <p:spPr/>
        <p:txBody>
          <a:bodyPr/>
          <a:lstStyle/>
          <a:p>
            <a:r>
              <a:t>1.流量总体统计：统计整个网络的流量情况，包括总流量、峰值流量、平均流量等指标，以评估网络的负载状况。</a:t>
            </a:r>
          </a:p>
          <a:p>
            <a:r>
              <a:t>2.流量应用统计：针对不同应用协议进行流量统计，了解各应用的使用情况，为网络优化和资源分配提供依据。</a:t>
            </a:r>
          </a:p>
          <a:p>
            <a:r>
              <a:t>以上内容仅供参考，具体内容可以根据实际需求进行调整和补充。</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流量特征与异常检测</a:t>
            </a:r>
          </a:p>
        </p:txBody>
      </p:sp>
      <p:sp>
        <p:nvSpPr>
          <p:cNvPr id="3" name="Subtitle 2"/>
          <p:cNvSpPr>
            <a:spLocks noGrp="1"/>
          </p:cNvSpPr>
          <p:nvPr>
            <p:ph type="subTitle" idx="1"/>
          </p:nvPr>
        </p:nvSpPr>
        <p:spPr/>
        <p:txBody>
          <a:bodyPr/>
          <a:lstStyle/>
          <a:p>
            <a:r>
              <a:t>网络流量分析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流量特征与异常检测</a:t>
            </a:r>
          </a:p>
        </p:txBody>
      </p:sp>
      <p:sp>
        <p:nvSpPr>
          <p:cNvPr id="3" name="Text Placeholder 2"/>
          <p:cNvSpPr>
            <a:spLocks noGrp="1"/>
          </p:cNvSpPr>
          <p:nvPr>
            <p:ph type="body" idx="1"/>
          </p:nvPr>
        </p:nvSpPr>
        <p:spPr/>
        <p:txBody>
          <a:bodyPr/>
          <a:lstStyle/>
          <a:p>
            <a:r>
              <a:t>流量特征分析</a:t>
            </a:r>
          </a:p>
        </p:txBody>
      </p:sp>
      <p:sp>
        <p:nvSpPr>
          <p:cNvPr id="4" name="Content Placeholder 3"/>
          <p:cNvSpPr>
            <a:spLocks noGrp="1"/>
          </p:cNvSpPr>
          <p:nvPr>
            <p:ph sz="half" idx="2"/>
          </p:nvPr>
        </p:nvSpPr>
        <p:spPr/>
        <p:txBody>
          <a:bodyPr/>
          <a:lstStyle/>
          <a:p>
            <a:r>
              <a:t>1.流量数据分析：通过对网络流量的数据采集，分析和理解网络流量的基本特征，如流量大小，访问频率，访问时间等。</a:t>
            </a:r>
          </a:p>
          <a:p>
            <a:r>
              <a:t>2.流量模式识别：运用机器学习和数据挖掘技术，识别和预测网络流量的模式和行为。</a:t>
            </a:r>
          </a:p>
          <a:p>
            <a:r>
              <a:t>3.流量趋势研究：观察和研究网络流量的长期趋势，以理解网络使用行为的变化。</a:t>
            </a:r>
          </a:p>
          <a:p/>
        </p:txBody>
      </p:sp>
      <p:sp>
        <p:nvSpPr>
          <p:cNvPr id="5" name="Text Placeholder 4"/>
          <p:cNvSpPr>
            <a:spLocks noGrp="1"/>
          </p:cNvSpPr>
          <p:nvPr>
            <p:ph type="body" idx="3"/>
          </p:nvPr>
        </p:nvSpPr>
        <p:spPr/>
        <p:txBody>
          <a:bodyPr/>
          <a:lstStyle/>
          <a:p>
            <a:r>
              <a:t>异常检测概述</a:t>
            </a:r>
          </a:p>
        </p:txBody>
      </p:sp>
      <p:sp>
        <p:nvSpPr>
          <p:cNvPr id="6" name="Content Placeholder 5"/>
          <p:cNvSpPr>
            <a:spLocks noGrp="1"/>
          </p:cNvSpPr>
          <p:nvPr>
            <p:ph sz="half" idx="4"/>
          </p:nvPr>
        </p:nvSpPr>
        <p:spPr/>
        <p:txBody>
          <a:bodyPr/>
          <a:lstStyle/>
          <a:p>
            <a:r>
              <a:t>1.异常定义：明确网络流量异常的定义和分类，如流量突增、异常访问等。</a:t>
            </a:r>
          </a:p>
          <a:p>
            <a:r>
              <a:t>2.检测技术：介绍常见的异常检测技术，如阈值法、统计法、机器学习法等。</a:t>
            </a:r>
          </a:p>
          <a:p>
            <a:r>
              <a:t>3.检测系统性能评估：分析和评估不同异常检测技术的性能和适用场景。</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流量特征与异常检测</a:t>
            </a:r>
          </a:p>
        </p:txBody>
      </p:sp>
      <p:sp>
        <p:nvSpPr>
          <p:cNvPr id="3" name="Text Placeholder 2"/>
          <p:cNvSpPr>
            <a:spLocks noGrp="1"/>
          </p:cNvSpPr>
          <p:nvPr>
            <p:ph type="body" idx="1"/>
          </p:nvPr>
        </p:nvSpPr>
        <p:spPr/>
        <p:txBody>
          <a:bodyPr/>
          <a:lstStyle/>
          <a:p>
            <a:r>
              <a:t>基于统计学的异常检测</a:t>
            </a:r>
          </a:p>
        </p:txBody>
      </p:sp>
      <p:sp>
        <p:nvSpPr>
          <p:cNvPr id="4" name="Content Placeholder 3"/>
          <p:cNvSpPr>
            <a:spLocks noGrp="1"/>
          </p:cNvSpPr>
          <p:nvPr>
            <p:ph sz="half" idx="2"/>
          </p:nvPr>
        </p:nvSpPr>
        <p:spPr/>
        <p:txBody>
          <a:bodyPr/>
          <a:lstStyle/>
          <a:p>
            <a:r>
              <a:t>1.统计学原理：阐述统计学在异常检测中的应用，如假设检验、概率模型等。</a:t>
            </a:r>
          </a:p>
          <a:p>
            <a:r>
              <a:t>2.异常检测流程：介绍基于统计学的异常检测的具体流程和实施步骤。</a:t>
            </a:r>
          </a:p>
          <a:p>
            <a:r>
              <a:t>3.实例分析：通过具体案例，展示基于统计学的异常检测的效果和局限性。</a:t>
            </a:r>
          </a:p>
          <a:p/>
        </p:txBody>
      </p:sp>
      <p:sp>
        <p:nvSpPr>
          <p:cNvPr id="5" name="Text Placeholder 4"/>
          <p:cNvSpPr>
            <a:spLocks noGrp="1"/>
          </p:cNvSpPr>
          <p:nvPr>
            <p:ph type="body" idx="3"/>
          </p:nvPr>
        </p:nvSpPr>
        <p:spPr/>
        <p:txBody>
          <a:bodyPr/>
          <a:lstStyle/>
          <a:p>
            <a:r>
              <a:t>基于机器学习的异常检测</a:t>
            </a:r>
          </a:p>
        </p:txBody>
      </p:sp>
      <p:sp>
        <p:nvSpPr>
          <p:cNvPr id="6" name="Content Placeholder 5"/>
          <p:cNvSpPr>
            <a:spLocks noGrp="1"/>
          </p:cNvSpPr>
          <p:nvPr>
            <p:ph sz="half" idx="4"/>
          </p:nvPr>
        </p:nvSpPr>
        <p:spPr/>
        <p:txBody>
          <a:bodyPr/>
          <a:lstStyle/>
          <a:p>
            <a:r>
              <a:t>1.机器学习原理：介绍机器学习在异常检测中的应用，如聚类、分类等算法。</a:t>
            </a:r>
          </a:p>
          <a:p>
            <a:r>
              <a:t>2.特征工程：讨论如何选择和处理特征，以提高异常检测的准确性。</a:t>
            </a:r>
          </a:p>
          <a:p>
            <a:r>
              <a:t>3.实例分析：通过具体案例，展示基于机器学习的异常检测的效果和局限性。</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https://d.book118.com/456232222044010052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网络流量分析概述</vt:lpstr>
      <vt:lpstr> 网络流量分析概述</vt:lpstr>
      <vt:lpstr> 网络流量分析概述</vt:lpstr>
      <vt:lpstr> 网络流量分析概述</vt:lpstr>
      <vt:lpstr> 流量数据来源与采集</vt:lpstr>
      <vt:lpstr> 流量数据来源与采集</vt:lpstr>
      <vt:lpstr> 流量数据来源与采集</vt:lpstr>
      <vt:lpstr> 流量分类与统计</vt:lpstr>
      <vt:lpstr> 流量分类与统计</vt:lpstr>
      <vt:lpstr> 流量特征与异常检测</vt:lpstr>
      <vt:lpstr> 流量特征与异常检测</vt:lpstr>
      <vt:lpstr> 流量特征与异常检测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2024-09-18T12:53:00.189</cp:lastPrinted>
  <dcterms:created xsi:type="dcterms:W3CDTF">2024-09-18T04:53:00Z</dcterms:created>
  <dcterms:modified xsi:type="dcterms:W3CDTF">2024-09-18T04:53:02Z</dcterms:modified>
</cp:coreProperties>
</file>