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60166E-3370-4850-80AC-90AC2FF3F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A7573-4060-4F87-8A7C-D220B2C59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24F8B-E282-49D2-9D3F-344E99E54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78C926-5E9B-4741-AE9D-34BE4E073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10915E-E8AA-482D-842A-75F09864B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A8A167-2F49-46DF-8A3B-C884EE20E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28479B-4ED7-415E-B129-4B34A85E5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C35153-3A4A-4D6C-879C-E24F18778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45DD6B-201E-46B5-8495-64D06EE68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B4D44-E78E-431E-812C-8CE4E4BAB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BB884-703A-489F-877B-A745F9F45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24110423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《红楼梦》人物形象的对比与矛盾研究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《红楼梦》人物形象概述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人物形象对比研究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人物形象矛盾研究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人物形象对比与矛盾的意义和影响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揭示《红楼梦》中人物形象的多样性和复杂性，深化对作品的理解。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通过对人物形象的对比和矛盾分析，探讨作品所反映的社会现实和人性问题。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挖掘《红楼梦》中的人物塑造艺术，为文学创作和批评提供借鉴。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603343" y="1773671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125" r="1512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通过对《红楼梦》中主要人物形象的对比分析，揭示作品内在的矛盾和张力，探究作者的创作意图和艺术成就。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采用文本细读、比较分析、心理学和美学等跨学科的研究方法，深入挖掘人物形象的特点和内涵。同时，结合相关文献资料和前人研究成果，对人物形象进行全面、深入的探讨。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《红楼梦》人物形象概述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林黛玉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金陵十二钗正册双首之一，贾母的外孙女，贾宝玉的姑表妹、恋人。她忧愁多思，弱柳扶风，同时喜爱诗书，颇有咏絮之才。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贾宝玉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荣国府的嫡派子孙，贾母的宠孙，贾政与王夫人的次子。他聪明灵秀，具有反抗封建礼教的叛逆精神。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薛宝钗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金陵十二钗正册之首，薛姨妈的女儿，贾宝玉的姨表姐、妻子。她容貌丰美，举止娴雅，博学多才，是封建社会中一位典型的淑女。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0167" r="201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4624" b="14624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主要人物形象介绍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042" r="170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通过人物间的对比，突出各自性格特点。如贾宝玉与贾环的对比，凸显宝玉的善良与贾环的卑劣。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对比手法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通过人物内心的矛盾冲突，展现其复杂性格。如林黛玉对贾宝玉的爱情与封建礼教的束缚之间的冲突。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矛盾冲突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通过细腻入微的细节描写，刻画人物性格。如对贾宝玉的穿戴、言行的描写，展现其不拘小节、追求自由的特点。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细节描写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人物形象塑造手法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人物形象丰富多样，各具特色。既有封建社会的淑女、公子哥儿，也有具有反抗精神的叛逆者、追求自由的青年男女等。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人物形象具有内在的矛盾性。如贾宝玉既追求自由爱情，又无法摆脱封建礼教的束缚；林黛玉既清高孤傲，又渴望得到爱情与尊重等。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人物形象塑造深刻，反映了封建社会的种种弊端和人性的复杂多面性。通过对人物形象的刻画，揭示了封建社会的黑暗面和人性的扭曲与挣扎。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深刻性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人物形象特点分析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人物形象对比研究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贾宝玉是荣国府的嫡孙，地位尊贵；而林黛玉则是寄人篱下的孤女，身份卑微。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身份地位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性格特点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感情纠葛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贾宝玉多情、叛逆、追求自由；林黛玉则聪明、敏感、多愁善感。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贾宝玉与林黛玉相互倾心，但又因身份差异和家族利益而无法走到一起，最终造成了悲剧结局。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贾宝玉与林黛玉对比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083" b="14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婚姻状况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薛宝钗嫁给了贾宝玉，成为了荣国府的二少奶奶；王熙凤则嫁给了贾琏，成为了荣国府的大少奶奶。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薛宝钗出身于四大家族之一的薛家，家境富裕；王熙凤则出身于王家，同样是富贵之家。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薛宝钗端庄、稳重、识大体；王熙凤则泼辣、机智、善于算计。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薛宝钗与王熙凤对比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https://d.book118.com/456241104231010044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2024-09-13T11:15:58.680</cp:lastPrinted>
  <dcterms:created xsi:type="dcterms:W3CDTF">2024-09-13T03:15:58Z</dcterms:created>
  <dcterms:modified xsi:type="dcterms:W3CDTF">2024-09-13T03:16:00Z</dcterms:modified>
</cp:coreProperties>
</file>