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0269EE-B0EE-4641-B2BE-7A48A48589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211F14-869B-4D17-916B-D29ADFE3FF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84F8C2-CBCA-4914-B8B6-230DE1FAED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E52F12-2D6C-4C63-98EA-5D1F35616F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090B93C-A600-4D9F-AFDD-12C3F38DD8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B379CB7-59BF-4B46-A95F-4CB0F706AD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6E4993-52EC-4602-86C2-84271A49D4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CEBB54-AD81-494E-A35D-555D9CA485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2C8EB9-AFA2-4B5E-901A-4BCFD07658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90917D-B8F1-41B6-8FD6-08BE8F044E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DFE8DE-FF6D-4D6D-A582-6EE18D5B1D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6241132141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2024年度医院咳嗽秘集科带教计划课件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汇报人：小无名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咳嗽秘集科概述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带教目标与任务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教学内容与方法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临床实践与案例分析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科研能力与学术素养培养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团队协作与沟通能力提升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咳嗽秘集科概述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专注于咳嗽疾病的诊断、治疗与科研，提高咳嗽疾病的诊疗水平，为患者提供优质的医疗服务。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咳嗽秘集科定位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负责咳嗽疾病的预防、诊断、治疗及康复工作，开展咳嗽疾病的基础和临床研究，培养专业的咳嗽疾病医疗人才。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科室职责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科室定位与职责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咳嗽疾病谱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包括急性咳嗽、亚急性咳嗽和慢性咳嗽等各类咳嗽疾病。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咳嗽疾病特点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咳嗽是呼吸道常见症状，可由多种疾病引起，如感冒、支气管炎、哮喘等。不同疾病引起的咳嗽具有不同的临床表现和特点，需要针对性地进行诊断和治疗。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咳嗽疾病谱及特点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3917" r="391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根据患者的病史、症状、体征及相关检查结果，综合运用药物治疗、物理治疗、中医治疗等多种手段，制定个性化的治疗方案。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诊疗方法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采用先进的呼吸功能检测技术，如肺功能检查、呼出气一氧化氮检测等，对咳嗽疾病进行精准诊断和评估。同时，开展咳嗽疾病的临床研究和新药研发，积极探索新的治疗方法和手段。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特色技术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诊疗方法与特色技术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带教目标与任务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https://d.book118.com/456241132141010051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32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2024-09-17T11:54:12.219</cp:lastPrinted>
  <dcterms:created xsi:type="dcterms:W3CDTF">2024-09-17T03:54:12Z</dcterms:created>
  <dcterms:modified xsi:type="dcterms:W3CDTF">2024-09-17T03:54:14Z</dcterms:modified>
</cp:coreProperties>
</file>