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71C39-411D-46E5-B151-693CDCA4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07A75-B139-4F2B-BB13-E33D76DCF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FDA40-7F13-4A10-9AE6-D6E0A6243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77292-2FC6-46ED-8AF5-E93D16286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C653B-DE43-4AA4-A014-2742AFABC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E4CBE-F680-4663-962E-4F93A597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E7245-146B-488C-964B-6B0A62FD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9B770-31D2-4328-9F95-E5C59156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EAEDC-156D-4847-9BA7-ABA41FD8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03F27-1E4D-4531-BCD3-7E7B66EDB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79BD1-81AD-4229-BD5D-48933A406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411341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2024年度医院外科病案室护理工作计划课件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人员配置与培训提升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患者安全与质量控制体系建设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信息化管理系统建设与应用推广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优化服务流程与提升患者满意度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科研创新与学术交流活动支持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当前外科病案室护理工作繁重，包括病历管理、患者信息录入、手术安排等多项任务，人力资源紧张，工作流程有待优化。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随着医疗技术的不断进步和患者需求的提高，外科病案室护理工作面临着更高的专业要求和服务质量挑战。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外科病案室护理工作现状及挑战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实现病历电子化管理，提高信息查询和共享效率。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提升护理人员专业技能和服务意识，提高患者满意度。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优化患者信息录入流程，减少错误率和重复工作。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目标：提高外科病案室护理工作效率，优化工作流程，提升患者满意度和医疗质量。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2024年度工作计划目标与期望成果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关键成功因素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领导层的支持和推动。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充足的资源投入，包括人力、物力和财力。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关键成功因素及策略部署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护理人员的积极参与和团队合作。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策略部署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制定详细的实施计划和时间表，明确各项任务的责任人和完成期限。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关键成功因素及策略部署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https://d.book118.com/456241134141010051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2024-09-17T11:54:13.807</cp:lastPrinted>
  <dcterms:created xsi:type="dcterms:W3CDTF">2024-09-17T03:54:13Z</dcterms:created>
  <dcterms:modified xsi:type="dcterms:W3CDTF">2024-09-17T03:54:15Z</dcterms:modified>
</cp:coreProperties>
</file>