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5EACC4-E392-4917-B0B1-1891714D3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DCDDF-8400-4470-A678-8C8A3678E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5B7645-60F9-42D4-A9C1-FFFC69DE6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1D9D66-CEC2-4999-BF08-3E14FD708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EAADD2-26D8-41F8-B1F0-00A8CE113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712CAA-9743-4D7B-9958-853974A63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849F49-412E-4115-A4CD-2D3018F47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CFCC68-A8DB-42FA-B325-30422DDC7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D944A3-A850-4338-8BF0-C3D699C35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3409BF-3851-4F77-BFB3-366E21BF6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615EA8-95CB-42AB-AC47-FE0E4B3DF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24210305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操作雾化吸入技术PPT\n## 1.雾化吸入技术的基本概念与原理\n### 1.1雾化吸入技术的定义与发展历程\n### 1.2雾化吸入技术的原理及作用机制\n### 1.3雾化吸入技术的分类与应用领域\n## 2.雾化吸入设备的种类与选择\n### 2.1压缩式雾化吸入器的工作原理与特点\n### 2.2超声雾化吸入器的原理与特点\n### 2.3气动雾化吸入器的原理与特点\n### 2.4不同类型雾化吸入设备的比较与选择\n## 3.雾化吸入药物的制备与选择\n### 3.1雾化吸入药物的种类与特点\n### 3.2雾化吸入药物的制备方法与技术\n### 3.3雾化吸入药物的选择原则与注意事项\n## 4.雾化吸入技术的操作流程与注意事项\n### 4.1雾化吸入技术的基本操作流程\n### 4.2雾化吸入技术操作中的注意事项与技巧\n### 4.3雾化吸入技术操作后的护理与观察\n## 5.雾化吸入技术在临床中的应用与效果评估\n### 5.1雾化吸入技术在呼吸系统疾病中的应用与效果\n### 5.2雾化吸入技术在耳鼻喉科疾病中的应用与效果\n### 5.3雾化吸入技术在儿科疾病中的应用与效果\n### 5.4雾化吸入技术的效果评估方法与指标\n## 6.雾化吸入技术的并发症与预防措施\n### 6.1雾化吸入技术可能出现的并发症及原因\n### 6.2雾化吸入技术并发症的预防措施与处理方法\n### 6.3雾化吸入技术并发症的护理与管理\n## 7.雾化吸入技术的未来发展趋势与挑战\n### 7.1新型雾化吸入设备的研究与发展\n### 7.2雾化吸入药物治疗策略的优化与创新\n### 7.3雾化吸入技术在基层医疗中的应用与推广\n### 7.4雾化吸入技术未来面临的挑战与机遇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900"/>
              <a:t>护理操作雾化吸入技术PPT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TENCENT DOCS SMART CREATE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CREATE TOGETHER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TENCENT</a:t>
            </a:r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DOCS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9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雾化吸入技术的基本概念与原理</a:t>
            </a:r>
            <a:endParaRPr/>
          </a:p>
        </p:txBody>
      </p:sp>
      <p:sp>
        <p:nvSpPr>
          <p:cNvPr id="140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41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8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8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定义：雾化吸入技术是一种将药物通过雾化装置转化为气溶胶，使患者吸入到呼吸道以达到治疗目的的护理操作技术。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药物：包括抗生素、抗病毒药物、糖皮质激素等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雾化装置：如压缩式雾化吸入器、超声雾化吸入器、气动雾化吸入器等</a:t>
                </a:r>
                <a:endParaRPr/>
              </a:p>
            </p:txBody>
          </p:sp>
        </p:grpSp>
        <p:grpSp>
          <p:nvGrpSpPr>
            <p:cNvPr id="28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发展历程：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20世纪初：首次将药物雾化吸入用于治疗呼吸道疾病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20世纪中期：雾化吸入技术逐渐应用于临床各个领域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21世纪：新型雾化吸入设备和技术不断涌现，治疗效果得到进一步提高</a:t>
                </a:r>
                <a:endParaRPr/>
              </a:p>
            </p:txBody>
          </p:sp>
        </p:grpSp>
      </p:grpSp>
      <p:sp>
        <p:nvSpPr>
          <p:cNvPr id="2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雾化吸入技术的定义与发展历程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5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原理：通过雾化装置将药物转化为气溶胶，患者吸入后药物在呼吸道内沉积，达到治疗目的。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药物雾化：通过振动、压缩或超声等方式将药物分散成微小颗粒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气溶胶吸入：患者通过吸气将气溶胶带入呼吸道</a:t>
                </a:r>
                <a:endParaRPr/>
              </a:p>
            </p:txBody>
          </p:sp>
        </p:grpSp>
        <p:grpSp>
          <p:nvGrpSpPr>
            <p:cNvPr id="35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作用机制：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药物直接作用于呼吸道黏膜，提高药物的生物利用度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减少药物在胃肠道的不良反应，提高治疗效果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便于患者自我管理，提高治疗依从性</a:t>
                </a:r>
                <a:endParaRPr/>
              </a:p>
            </p:txBody>
          </p:sp>
        </p:grpSp>
      </p:grpSp>
      <p:sp>
        <p:nvSpPr>
          <p:cNvPr id="3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雾化吸入技术的原理及作用机制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雾化吸入技术的分类与应用领域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6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6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分类：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按雾化原理：压缩式雾化吸入器、超声雾化吸入器、气动雾化吸入器等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按药物类型：支气管扩张剂、抗过敏药物、糖皮质激素等</a:t>
                </a:r>
                <a:endParaRPr/>
              </a:p>
            </p:txBody>
          </p:sp>
          <p:pic>
            <p:nvPicPr>
              <p:cNvPr id="3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应用领域：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呼吸系统疾病：如哮喘、慢性阻塞性肺疾病、肺炎等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耳鼻喉科疾病：如过敏性鼻炎、急慢性咽炎等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儿科疾病：如急性喉炎、支气管炎、肺炎等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其他领域：如糖尿病、心血管疾病等患者的呼吸道护理</a:t>
                </a:r>
                <a:endParaRPr/>
              </a:p>
            </p:txBody>
          </p:sp>
          <p:pic>
            <p:nvPicPr>
              <p:cNvPr id="3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74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雾化吸入设备的种类与选择</a:t>
            </a:r>
            <a:endParaRPr/>
          </a:p>
        </p:txBody>
      </p:sp>
      <p:sp>
        <p:nvSpPr>
          <p:cNvPr id="375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376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7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7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工作原理：通过压缩空气或氧气将药物喷射出，形成气溶胶，患者吸入。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压缩空气或氧气：作为气溶胶产生的动力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药物喷射：通过喷嘴将药物快速喷射出</a:t>
                </a:r>
                <a:endParaRPr/>
              </a:p>
            </p:txBody>
          </p:sp>
        </p:grpSp>
        <p:grpSp>
          <p:nvGrpSpPr>
            <p:cNvPr id="38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特点：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药物颗粒大小可调：通过调整压缩空气或氧气的压力来控制药物颗粒大小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使用方便：设备体积小巧，携带方便，适用于临床和家庭使用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效果好：药物可直接到达呼吸道黏膜，吸收效果好</a:t>
                </a:r>
                <a:endParaRPr/>
              </a:p>
            </p:txBody>
          </p:sp>
        </p:grpSp>
      </p:grpSp>
      <p:sp>
        <p:nvSpPr>
          <p:cNvPr id="3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压缩式雾化吸入器的工作原理与特点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87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388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389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0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1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2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9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工作原理：通过超声波振动将药物分散成气溶胶，患者吸入。</a:t>
                </a:r>
                <a:endParaRPr/>
              </a:p>
            </p:txBody>
          </p:sp>
          <p:sp>
            <p:nvSpPr>
              <p:cNvPr id="39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超声波振动：将药物均匀分散成微小颗粒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气溶胶产生：药物在振动过程中形成气溶胶</a:t>
                </a:r>
                <a:endParaRPr/>
              </a:p>
            </p:txBody>
          </p:sp>
        </p:grpSp>
        <p:grpSp>
          <p:nvGrpSpPr>
            <p:cNvPr id="395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9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特点：</a:t>
                </a:r>
                <a:endParaRPr/>
              </a:p>
            </p:txBody>
          </p:sp>
          <p:sp>
            <p:nvSpPr>
              <p:cNvPr id="39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药物颗粒细腻：超声波振动可使药物颗粒更加细腻，利于吸收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无需压缩气体：使用电能驱动，无需压缩气体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噪音较大：超声波振动产生的噪音较大，可能影响患者舒适度</a:t>
                </a:r>
                <a:endParaRPr/>
              </a:p>
            </p:txBody>
          </p:sp>
          <p:sp>
            <p:nvSpPr>
              <p:cNvPr id="398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9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0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01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超声雾化吸入器原理与特点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04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405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406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7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8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09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1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工作原理：通过气动原理将药物喷射出，形成气溶胶，患者吸入。</a:t>
                </a:r>
                <a:endParaRPr/>
              </a:p>
            </p:txBody>
          </p:sp>
          <p:sp>
            <p:nvSpPr>
              <p:cNvPr id="41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气动原理：利用气体动力将药物喷射出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药物喷射：通过喷嘴将药物快速喷射出</a:t>
                </a:r>
                <a:endParaRPr/>
              </a:p>
            </p:txBody>
          </p:sp>
        </p:grpSp>
        <p:grpSp>
          <p:nvGrpSpPr>
            <p:cNvPr id="412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4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特点：</a:t>
                </a:r>
                <a:endParaRPr/>
              </a:p>
            </p:txBody>
          </p:sp>
          <p:sp>
            <p:nvSpPr>
              <p:cNvPr id="41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药物颗粒大小可调：通过调整气体动力来控制药物颗粒大小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使用方便：设备体积小巧，携带方便，适用于临床和家庭使用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效果好：药物可直接到达呼吸道黏膜，吸收效果好</a:t>
                </a:r>
                <a:endParaRPr/>
              </a:p>
            </p:txBody>
          </p:sp>
          <p:sp>
            <p:nvSpPr>
              <p:cNvPr id="415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6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7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18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气动雾化吸入器原理与特点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比较：</a:t>
                </a:r>
                <a:endParaRPr/>
              </a:p>
            </p:txBody>
          </p:sp>
          <p:sp>
            <p:nvSpPr>
              <p:cNvPr id="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压缩式雾化吸入器：药物颗粒大小可调，效果好，使用方便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超声雾化吸入器：药物颗粒细腻，无需压缩气体，噪音较大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气动雾化吸入器：药物颗粒大小可调，效果好，使用方便</a:t>
                </a:r>
                <a:endParaRPr/>
              </a:p>
            </p:txBody>
          </p:sp>
          <p:sp>
            <p:nvSpPr>
              <p:cNvPr id="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选择：</a:t>
                </a:r>
                <a:endParaRPr/>
              </a:p>
            </p:txBody>
          </p:sp>
          <p:sp>
            <p:nvSpPr>
              <p:cNvPr id="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根据患者需求：如年龄、病情、使用环境等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根据药物类型：如药物性质、颗粒要求等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根据设备特点：如体积、便携性、噪音等</a:t>
                </a:r>
                <a:endParaRPr/>
              </a:p>
            </p:txBody>
          </p:sp>
          <p:sp>
            <p:nvSpPr>
              <p:cNvPr id="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不同类型雾化吸入设备的比较与选择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雾化吸入药物的制备与选择</a:t>
            </a:r>
            <a:endParaRPr/>
          </a:p>
        </p:txBody>
      </p:sp>
      <p:sp>
        <p:nvSpPr>
          <p:cNvPr id="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种类：</a:t>
                </a:r>
                <a:endParaRPr/>
              </a:p>
            </p:txBody>
          </p:sp>
          <p:sp>
            <p:nvSpPr>
              <p:cNvPr id="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支气管扩张剂：如沙丁胺醇、特布他林等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抗过敏药物：如布地奈德、氟替卡松等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糖皮质激素：如泼尼松龙、地塞米松等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抗生素：如阿米卡星、庆大霉素等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其他药物：如氨溴索、高渗盐水等</a:t>
                </a:r>
                <a:endParaRPr/>
              </a:p>
            </p:txBody>
          </p:sp>
          <p:sp>
            <p:nvSpPr>
              <p:cNvPr id="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特点：</a:t>
                </a:r>
                <a:endParaRPr/>
              </a:p>
            </p:txBody>
          </p:sp>
          <p:sp>
            <p:nvSpPr>
              <p:cNvPr id="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药物性质：不同类型的药物具有不同的物理化学性质，影响雾化效果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药物颗粒要求：药物颗粒大小影响药物在呼吸道内的沉积和吸收</a:t>
                </a:r>
                <a:endParaRPr/>
              </a:p>
            </p:txBody>
          </p:sp>
          <p:sp>
            <p:nvSpPr>
              <p:cNvPr id="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雾化吸入药物的种类与特点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雾化吸入药物的制备方法与技术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5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制备方法：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将药物加入雾化装置中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使用适当的溶剂：如生理盐水、蒸馏水等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调整药物浓度：根据患者病情和药物性质调整药物浓度</a:t>
                </a:r>
                <a:endParaRPr/>
              </a:p>
            </p:txBody>
          </p:sp>
          <p:pic>
            <p:nvPicPr>
              <p:cNvPr id="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技术：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药物分散技术：如振动、压缩、超声等方式将药物分散成微小颗粒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药物稳定技术：如添加稳定剂、控制温度等，保证药物在雾化过程中的稳定性</a:t>
                </a:r>
                <a:endParaRPr/>
              </a:p>
            </p:txBody>
          </p:sp>
          <p:pic>
            <p:nvPicPr>
              <p:cNvPr id="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6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6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6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6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选择原则：</a:t>
                </a:r>
                <a:endParaRPr/>
              </a:p>
            </p:txBody>
          </p:sp>
          <p:sp>
            <p:nvSpPr>
              <p:cNvPr id="6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根据患者病情：选择合适的药物种类和剂量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根据药物性质：选择适合雾化吸入的药物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根据设备特点：选择适用于所选雾化设备的药物</a:t>
                </a:r>
                <a:endParaRPr/>
              </a:p>
            </p:txBody>
          </p:sp>
          <p:sp>
            <p:nvSpPr>
              <p:cNvPr id="6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7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注意事项：</a:t>
                </a:r>
                <a:endParaRPr/>
              </a:p>
            </p:txBody>
          </p:sp>
          <p:sp>
            <p:nvSpPr>
              <p:cNvPr id="7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药物配伍：注意药物之间的配伍禁忌，避免不良反应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药物剂量：根据患者病情和药物性质调整药物剂量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药物稳定性：注意药物在雾化过程中的稳定性，避免药物降解</a:t>
                </a:r>
                <a:endParaRPr/>
              </a:p>
            </p:txBody>
          </p:sp>
          <p:sp>
            <p:nvSpPr>
              <p:cNvPr id="7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雾化吸入药物的选择原则与注意事项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9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雾化吸入技术的操作流程与注意事项</a:t>
            </a:r>
            <a:endParaRPr/>
          </a:p>
        </p:txBody>
      </p:sp>
      <p:sp>
        <p:nvSpPr>
          <p:cNvPr id="80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81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8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8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8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8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检查雾化吸入设备：确保设备正常运行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药物准备：将药物按医嘱配置好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患者准备：向患者解释雾化吸入的目的和方法，取得患者配合</a:t>
                </a:r>
                <a:endParaRPr/>
              </a:p>
            </p:txBody>
          </p:sp>
          <p:sp>
            <p:nvSpPr>
              <p:cNvPr id="8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8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9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连接设备：将雾化吸入器与氧气或压缩空气连接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加药：将药物加入雾化吸入器中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雾化：启动雾化吸入器，进行雾化吸入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观察：观察患者病情变化，如呼吸困难、咳嗽等</a:t>
                </a:r>
                <a:endParaRPr/>
              </a:p>
            </p:txBody>
          </p:sp>
          <p:sp>
            <p:nvSpPr>
              <p:cNvPr id="9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9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结束：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关机：雾化吸入结束后关闭雾化吸入器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清理：清理雾化吸入器，做好设备维护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观察：观察患者病情变化，如呼吸困难、咳嗽等</a:t>
                </a:r>
                <a:endParaRPr/>
              </a:p>
            </p:txBody>
          </p:sp>
          <p:sp>
            <p:nvSpPr>
              <p:cNvPr id="9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雾化吸入技术的基本操作流程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https://d.book118.com/456242103054010051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护理操作雾化吸入技术PPT</vt:lpstr>
      <vt:lpstr>雾化吸入技术的基本概念与原理</vt:lpstr>
      <vt:lpstr>PowerPoint Presentation</vt:lpstr>
      <vt:lpstr>PowerPoint Presentation</vt:lpstr>
      <vt:lpstr>PowerPoint Presentation</vt:lpstr>
      <vt:lpstr>雾化吸入设备的种类与选择</vt:lpstr>
      <vt:lpstr>PowerPoint Presentation</vt:lpstr>
      <vt:lpstr>PowerPoint Presentation</vt:lpstr>
      <vt:lpstr>PowerPoint Presentation</vt:lpstr>
      <vt:lpstr>PowerPoint Presentation</vt:lpstr>
      <vt:lpstr>雾化吸入药物的制备与选择</vt:lpstr>
      <vt:lpstr>PowerPoint Presentation</vt:lpstr>
      <vt:lpstr>PowerPoint Presentation</vt:lpstr>
      <vt:lpstr>PowerPoint Presentation</vt:lpstr>
      <vt:lpstr>雾化吸入技术的操作流程与注意事项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2024-09-17T01:19:06.877</cp:lastPrinted>
  <dcterms:created xsi:type="dcterms:W3CDTF">2024-09-16T17:19:06Z</dcterms:created>
  <dcterms:modified xsi:type="dcterms:W3CDTF">2024-09-16T17:19:08Z</dcterms:modified>
</cp:coreProperties>
</file>