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BC966-F693-4F07-BB1E-904B47DE4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02030-5A1F-410C-8103-709213DD8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2C4EB-EBE4-4BE4-85CB-4576F1C5B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64F1B-BC23-453E-BEEA-62DB9D8AE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3BC881-D7D5-4B34-BB2F-B6CE6A4EE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C89122-49A3-4769-90DE-C1A61631B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0DCB1E-360C-471E-B08A-2E28269D3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4FABB-8E6E-488D-ADE7-CA3AA7CC7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D49F5-05F9-4FD5-B082-BE783F74D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84193-BE6B-4627-8EA7-D13177C47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D72C2-BFB6-46B2-8EDB-D2B5D4591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4221021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水工建筑物孙明权土石坝的构造73坝体排水和反滤层研究\n## 1.土石坝的基本构造及其功能概述\n### 1.1土石坝的主要组成部分及其作用\n### 1.2土石坝的常见类型及其特点\n### 1.3土石坝的功能及其在水利工程中的应用\n## 2.坝体排水系统的设计与优化\n### 2.1坝体排水系统的重要性及设计原则\n### 2.2坝体排水系统的类型及其特点\n### 2.3坝体排水系统的优化设计方法与实践\n## 3.反滤层的设计与施工技术\n### 3.1反滤层的作用及其设计要求\n### 3.2反滤层的材料选择及其性能特点\n### 3.3反滤层的施工技术及其质量控制\n## 4.孙明权土石坝的构造特点及其优势分析\n### 4.1孙明权土石坝的构造特点及其创新点\n### 4.2孙明权土石坝的优势及其在水利工程中的应用效果\n### 4.3孙明权土石坝的施工技术及其管理经验\n## 5.坝体排水和反滤层病害诊断与修复技术\n### 5.1坝体排水和反滤层常见病害及其原因分析\n### 5.2坝体排水和反滤层病害的诊断方法与技术\n### 5.3坝体排水和反滤层病害的修复技术及其效果评估\n## 6.孙明权土石坝坝体排水和反滤层技术的推广应用前景\n### 6.1孙明权土石坝坝体排水和反滤层技术的市场需求分析\n### 6.2孙明权土石坝坝体排水和反滤层技术的推广应用策略\n### 6.3孙明权土石坝坝体排水和反滤层技术的发展趋势及其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水工建筑物孙明权土石坝的构造73坝体排水和反滤层研究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土石坝的基本构造及其功能概述</a:t>
            </a:r>
            <a:endParaRPr/>
          </a:p>
        </p:txBody>
      </p:sp>
      <p:sp>
        <p:nvSpPr>
          <p:cNvPr id="9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9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56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5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坝顶：作为坝体的最高部分，用于承受上游洪水和水库的水压力，同时也起到美观和防护作用。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承受上游洪水和水库的水压力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美观和防护作用</a:t>
                </a:r>
                <a:endParaRPr/>
              </a:p>
            </p:txBody>
          </p:sp>
          <p:sp>
            <p:nvSpPr>
              <p:cNvPr id="159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0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坝体：是土石坝的主要结构部分，用于阻挡水流，调节河流的水位和流量。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阻挡水流，调节河流的水位和流量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承受土石坝的荷载</a:t>
                </a:r>
                <a:endParaRPr/>
              </a:p>
            </p:txBody>
          </p:sp>
          <p:sp>
            <p:nvSpPr>
              <p:cNvPr id="163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64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65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坝基：是土石坝的基础部分，用于支撑整个坝体，保证坝体的稳定性和安全性。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支撑整个坝体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保证坝体的稳定性和安全性</a:t>
                </a:r>
                <a:endParaRPr/>
              </a:p>
            </p:txBody>
          </p:sp>
          <p:sp>
            <p:nvSpPr>
              <p:cNvPr id="167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土石坝的主要组成部分及其作用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均质土石坝：坝体由一种土石材料构成，具有良好的整体性和较低的压缩性。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良好的整体性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较低的压缩性</a:t>
                </a:r>
                <a:endParaRPr/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分层土石坝：坝体由不同材料分层构成，各层材料具有不同的性能和功能。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各层材料具有不同的性能和功能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较好的适应性和经济性</a:t>
                </a:r>
                <a:endParaRPr/>
              </a:p>
            </p:txBody>
          </p:sp>
        </p:grpSp>
        <p:grpSp>
          <p:nvGrpSpPr>
            <p:cNvPr id="17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心墙土石坝：坝体中心部分采用较差的土石材料，两侧采用较好的土石材料，以提高坝体的稳定性和安全性。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较高的稳定性和安全性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较好的经济性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土石坝的常见类型及其特点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8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挡水：土石坝可以有效地阻挡上游洪水，调节河流的水位和流量，保障下游地区的防洪安全。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有效地阻挡上游洪水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调节河流的水位和流量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保障下游地区的防洪安全</a:t>
                </a:r>
                <a:endParaRPr/>
              </a:p>
            </p:txBody>
          </p:sp>
        </p:grpSp>
        <p:grpSp>
          <p:nvGrpSpPr>
            <p:cNvPr id="18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泄水：土石坝上通常设置有泄水设施，用于排放水库中的多余水量，保证水库的正常运行。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排放水库中的多余水量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保证水库的正常运行</a:t>
                </a:r>
                <a:endParaRPr/>
              </a:p>
            </p:txBody>
          </p:sp>
        </p:grpSp>
        <p:grpSp>
          <p:nvGrpSpPr>
            <p:cNvPr id="18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发电：土石坝可以形成水库，利用水流的动能发电，为工农业生产提供能源。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利用水流的动能发电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为工农业生产提供能源</a:t>
                </a:r>
                <a:endParaRPr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土石坝的功能及其在水利工程中的应用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坝体排水系统的设计与优化</a:t>
            </a:r>
            <a:endParaRPr/>
          </a:p>
        </p:txBody>
      </p:sp>
      <p:sp>
        <p:nvSpPr>
          <p:cNvPr id="19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9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重要性：坝体排水系统对于保证土石坝的稳定性和安全性具有重要意义，可以有效降低坝体内部的孔隙水压力，防止坝体变形和渗透破坏。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保证土石坝的稳定性和安全性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降低坝体内部的孔隙水压力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防止坝体变形和渗透破坏</a:t>
                </a:r>
                <a:endParaRPr/>
              </a:p>
            </p:txBody>
          </p:sp>
        </p:grpSp>
        <p:grpSp>
          <p:nvGrpSpPr>
            <p:cNvPr id="20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设计原则：坝体排水系统设计应遵循合理性、有效性和安全性的原则，确保排水系统的正常运行。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</a:t>
                </a:r>
                <a:endParaRPr/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坝体排水系统的重要性及设计原则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坝体排水系统的类型及其特点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09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1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表面排水：通过设置在坝体表面的排水沟、排水管等设施，将坝体表面的雨水和径流汇集并排放。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排水沟、排水管等设施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排放坝体表面的雨水和径流</a:t>
                </a:r>
                <a:endParaRPr/>
              </a:p>
            </p:txBody>
          </p:sp>
          <p:sp>
            <p:nvSpPr>
              <p:cNvPr id="212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3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1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内部排水：通过设置在坝体内部的排水设施，将坝体内部的孔隙水汇集并排放。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设置在坝体内部的排水设施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排放坝体内部的孔隙水</a:t>
                </a:r>
                <a:endParaRPr/>
              </a:p>
            </p:txBody>
          </p:sp>
          <p:sp>
            <p:nvSpPr>
              <p:cNvPr id="216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优化设计方法：通过分析坝体排水系统的水力、水文和地质条件，选择合适的排水设施类型、布置和参数。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分析坝体排水系统的水力、水文和地质条件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选择合适的排水设施类型、布置和参数</a:t>
                </a:r>
                <a:endParaRPr/>
              </a:p>
            </p:txBody>
          </p:sp>
        </p:grpSp>
        <p:grpSp>
          <p:nvGrpSpPr>
            <p:cNvPr id="22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优化设计实践：结合实际工程案例，介绍坝体排水系统的优化设计方法和实施效果。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结合实际工程案例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介绍坝体排水系统的优化设计方法和实施效果</a:t>
                </a:r>
                <a:endParaRPr/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坝体排水系统的优化设计方法与实践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反滤层的设计与施工技术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作用：反滤层可以防止土石坝内部的细颗粒被水流带走，保护坝体结构，提高坝体的稳定性和安全性。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防止土石坝内部的细颗粒被水流带走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保护坝体结构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提高坝体的稳定性和安全性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设计要求：反滤层的设计应根据土石坝的地质条件、水文条件和工程要求，选择合适的材料、厚度和结构。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根据土石坝的地质条件、水文条件和工程要求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选择合适的材料、厚度和结构</a:t>
                </a:r>
                <a:endParaRPr/>
              </a:p>
            </p:txBody>
          </p:sp>
        </p:grpSp>
      </p:grpSp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反滤层的作用及其设计要求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反滤层的材料选择及其性能特点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3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材料选择：反滤层材料应具有较好的过滤性能、透水性能和抗腐蚀性能，常用的反滤层材料有石英砂、砾石、天然滤料等。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较好的过滤性能、透水性能和抗腐蚀性能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石英砂、砾石、天然滤料等</a:t>
                </a:r>
                <a:endParaRPr/>
              </a:p>
            </p:txBody>
          </p:sp>
          <p:sp>
            <p:nvSpPr>
              <p:cNvPr id="2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7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性能特点：不同材料的反滤层具有不同的性能特点，如石英砂反滤层具有较好的过滤性能，砾石反滤层具有较好的透水性能。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石英砂反滤层具有较好的过滤性能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砾石反滤层具有较好的透水性能</a:t>
                </a:r>
                <a:endParaRPr/>
              </a:p>
            </p:txBody>
          </p:sp>
          <p:sp>
            <p:nvSpPr>
              <p:cNvPr id="3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反滤层的施工技术及其质量控制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34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3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施工技术：反滤层的施工主要包括铺设、压实和覆盖等环节，应根据设计要求和施工条件选择合适的施工方法。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覆盖</a:t>
                </a:r>
                <a:endParaRPr/>
              </a:p>
            </p:txBody>
          </p:sp>
          <p:sp>
            <p:nvSpPr>
              <p:cNvPr id="37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8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3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质量控制：反滤层的施工质量直接影响土石坝的稳定性和安全性，应加强对反滤层材料的检验和施工过程的监控。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加强对反滤层材料的检验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加强施工过程的监控</a:t>
                </a:r>
                <a:endParaRPr/>
              </a:p>
            </p:txBody>
          </p:sp>
          <p:sp>
            <p:nvSpPr>
              <p:cNvPr id="41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https://d.book118.com/456242210213010053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水工建筑物孙明权土石坝的构造73坝体排水和反滤层研究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2024-09-20T16:15:07.829</cp:lastPrinted>
  <dcterms:created xsi:type="dcterms:W3CDTF">2024-09-20T08:15:07Z</dcterms:created>
  <dcterms:modified xsi:type="dcterms:W3CDTF">2024-09-20T08:15:09Z</dcterms:modified>
</cp:coreProperties>
</file>