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2E147-C86C-4310-BB98-3F4B86BF8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3C10E-7376-4FBB-945C-9B95D289E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86CCC-CDF4-4151-856C-CF9EC1E91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D9530A-E385-46FE-8ED2-C28580DFE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3E4768-D1EC-4FFF-B72E-EEDA81D17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8B11DE-A652-4FB1-8DAD-AE3165060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EDEEC0-6ABB-475C-BE5A-D70C7DF76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18485-7BCA-42E9-B30F-AC6A0701C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333413-0F32-4688-BA0E-B5641025E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2CA82-B101-4153-8173-A5529EF6C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52472-234C-4C9C-90BD-8FBE594A2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0014515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项目实施中的风险管理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风险应对策略制定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风险监控与报告机制建立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案例分析：成功项目风险管理实践分享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挑战与对策：当前项目风险管理面临问题探讨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总结与展望：构建全面有效项目风险管理体系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采用匿名方式，征求专家意见，经过多轮反馈，使专家意见趋于一致，从而识别风险。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通过分析项目的优势、劣势、机会和威胁，识别出项目面临的风险。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组织专家团队，通过自由讨论的方式，集思广益，识别项目潜在风险。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将风险按照发生概率和影响程度进行分类，形成风险矩阵，便于识别不同等级的风险。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风险识别方法及工具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242" b="3224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风险评估流程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包括风险识别、风险分析、风险评价等步骤，最终形成风险评估报告。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风险评估标准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通常根据风险的发生概率、影响程度、持续时间等因素，制定风险评估标准。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由于技术不成熟或技术变革带来的风险，具有不确定性高、影响范围广的特点。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由于市场需求变化或竞争态势变动带来的风险，具有难以预测、波动性大的特点。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由于资金筹措、资金使用或汇率变动带来的风险，具有可量化、涉及面广的特点。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组织风险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由于项目组织结构、人力资源或沟通协作带来的风险，具有隐蔽性强、持续时间长的特点。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常见风险类型及特点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在项目初期，建立风险数据库，记录已识别风险的详细信息，包括风险名称、描述、类型、等级等。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在项目实施过程中，不断监测和识别新的风险，及时更新风险数据库，确保数据的实时性和准确性。同时，对已发生的风险进行记录和总结，为后续项目提供经验和教训。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风险数据库建立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风险数据库更新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风险数据库建立与更新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风险应对策略制定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74" b="2147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建立健全风险管理机制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在项目开始阶段，建立风险管理团队，明确风险管理流程，制定风险管理计划，以及风险应对措施。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加强风险识别与评估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通过项目调研、专家咨询、历史数据分析等方式，对项目潜在风险进行充分识别和评估。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实施风险控制措施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针对识别出的风险，制定相应的预防措施，如技术升级、流程优化、人员培训等，以降低风险发生的概率。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688" b="6688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制定应急计划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在项目实施过程中，针对可能发生的重大风险事件，提前制定应急计划，明确应对措施和责任人。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资源备份与冗余设计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对关键资源进行备份，采用冗余设计，确保在风险事件发生时，项目能够迅速恢复正常运行。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风险分散与多元化布局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通过多元化布局和分散投资，降低单一项目或领域风险对项目整体的影响。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减轻性策略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引入第三方担保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引入有实力的第三方担保机构对项目进行担保，增强项目的信用等级和抗风险能力。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购买保险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通过购买相关保险，将部分风险转移给保险公司，降低项目自身承担的风险。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合作与联盟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与其他企业或机构建立合作关系，共同承担项目风险，实现风险共担、利益共享。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转移性策略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风险自留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在充分评估自身风险承受能力的基础上，主动承担部分项目风险。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风险容忍度设定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根据项目特点和组织战略，设定合理的风险容忍度水平，接受一定程度的风险存在。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风险准备金提取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在项目预算中预留一定比例的风险准备金，用于应对可能发生的风险事件。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接受性策略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风险监控与报告机制建立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识别项目关键成功因素，设定与之相关的风险指标，如成本超支率、进度延误率等。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关键风险指标（KRIs）制定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为每个关键风险指标设定安全范围，一旦超出阈值则触发预警。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风险阈值设定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建立数据收集机制，定期收集项目相关数据，运用统计工具进行分析，以评估风险状况。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风险监控指标体系设计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利用项目管理软件或信息系统，对项目进展进行实时监控，确保及时发现潜在风险。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制定定期报告制度，如周报、月报等，汇总项目风险信息，向项目干系人报告。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定期报告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包括风险识别、评估、应对措施及效果等，确保项目干系人对项目风险有全面了解。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报告内容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实时监控与定期报告相结合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预警级别设定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根据风险严重程度和影响范围，设定不同级别的预警，如红色、橙色、黄色等。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预警触发条件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明确各级别预警的触发条件，如关键风险指标超出阈值、重大变更发生等。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预警响应措施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制定针对不同级别预警的响应措施，如召开紧急会议、调整资源计划等。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风险预警机制设置及调整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https://d.book118.com/457000145155006040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2024-09-13T10:19:04.975</cp:lastPrinted>
  <dcterms:created xsi:type="dcterms:W3CDTF">2024-09-13T02:19:04Z</dcterms:created>
  <dcterms:modified xsi:type="dcterms:W3CDTF">2024-09-13T02:19:06Z</dcterms:modified>
</cp:coreProperties>
</file>