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38746-853E-404B-99E6-5752C4086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B2797-EF38-4ADD-BC39-7F4F6F2B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2367F-ADFB-458C-A8DB-4794AD44E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730BA-88E3-4331-9930-5F75E1BFE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4A39F8-809A-4005-BA5F-91D9DBCA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E40924-1F06-400F-9745-F88A0950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ED8724-1AE0-42C2-95B4-88915CE2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BF4EF-FDF2-4B06-A508-CDF70C4E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779E5-CCBA-45C2-9780-FAC94DA0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8628C-741B-4A95-BED1-8450D0AB6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4DD95-8FEE-4A67-8AFB-F51067C71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0104602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《螺纹及常用件改》PPT课件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螺纹基础知识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螺纹常用件改的必要性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螺纹常用件改的方法与步骤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螺纹常用件改的案例分析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螺纹基础知识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介绍螺纹的基本定义，以及按照不同的分类标准（如牙型、螺旋线数、旋向等）对螺纹进行的分类。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螺纹是指在圆柱或圆锥表面上，沿着螺旋线形成的具有相同断面的连续凸起和沟槽。根据牙型、螺旋线数和旋向的不同，螺纹可以分为多种类型，如三角形螺纹、矩形螺纹、梯形螺纹等。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螺纹定义与分类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介绍螺纹的主要参数，如大径、小径、中径、螺距等，以及如何进行螺纹的标注。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纹的主要参数包括大径、小径、中径和螺距。大径是指螺纹的最大直径，小径是指螺纹的最小直径，中径则是指介于大径和小径之间的直径。螺距是指相邻两个螺纹之间的距离。在标注螺纹时，需要注明螺纹的直径和螺距，或者采用标准化的标记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螺纹参数与标注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介绍螺纹在不同领域中的应用，如机械、建筑、化工等。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纹由于其独特的结构和功能，在许多领域中都有广泛的应用。在机械领域中，螺纹被用于连接、紧固和传动；在建筑领域中，螺纹被用于固定和连接各种建筑构件；在化工领域中，螺纹被用于各种管道和容器的连接和密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螺纹的应用场景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常用件介绍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连接和紧固的重要零件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螺栓是一种常见的紧固件，通过螺纹旋紧两个或多个零件，实现连接和紧固的作用。它广泛应用于各种机械、建筑、车辆等领域。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21" r="312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89" r="325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与螺栓配套使用的紧固件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螺母是螺栓的配套零件，通常与螺栓配合使用，通过旋转螺栓和螺母，使它们紧密结合在一起，实现对零件的紧固和固定。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35" r="75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增加接触面积、减轻压力的零件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垫圈是一种环形零件，通常放置在螺栓和螺母之间，用于增加接触面积，减轻压力，并防止螺栓和螺母磨损。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垫圈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固定轴上零件位置的零件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挡圈是一种环形零件，通常用于固定轴上零件的位置，防止其移动或脱落。它通常与轴和轴承配合使用，以确保轴上零件的稳定性和精度。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挡圈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传递扭矩和旋转运动的零件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键是一种用于传递扭矩和旋转运动的零件，通常用于连接轴和轮毂，使它们能够一起旋转。键的设计和材料对于传递扭矩和旋转运动非常重要。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定位和固定的零件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销是一种圆柱形或圆锥形的零件，通常用于定位和固定两个零件之间的相对位置。销通常插入孔中，以防止两个零件相对移动。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螺纹常用件改的必要性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通过改进螺纹及常用件的设计，可以减少生产过程中所需的时间，提高生产效率。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简化生产流程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优化设计可以使生产流程更加简单、高效，减少生产环节，降低出错率。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减少生产时间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https://d.book118.com/457001046020006026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2024-08-31T00:44:18.608</cp:lastPrinted>
  <dcterms:created xsi:type="dcterms:W3CDTF">2024-08-30T16:44:18Z</dcterms:created>
  <dcterms:modified xsi:type="dcterms:W3CDTF">2024-08-30T16:44:20Z</dcterms:modified>
</cp:coreProperties>
</file>