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AF12BD-428A-464C-93AE-B35E3827D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CBCDA9-3CE2-4488-A23F-EAAE637C2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2C8BF2-2657-4725-BD65-1B83CAA50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BDE709-F188-4715-BF38-014AF32D2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95C840-2DC2-4C64-94E7-D256DDEA5C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3A2857-0F81-41BA-BE7A-08E6A7B4F4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F0E09D-99CC-4C59-A252-0CD01488D6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958C7-D05E-4EE9-86D5-2E5656031D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2EF618-10E0-4C73-88C5-91F5CACB1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3788A-558B-4221-87D3-623503C09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E2F77-EFE1-4FE2-AE02-0E01BC2F58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0116504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PPT courseware for English Conference Minutes</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Basic information of the meeting</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Meeting agenda</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Meeting content and discussion focus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Meeting Conclusion and Action Plan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Next step plan and responsible person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Meeting minutes summary and feedback</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Basic information of the meeting</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Ensure that the PPT courseware includes the conference theme, so that participants can understand the core issues of the conference.</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Conference theme</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Briefly introduce the background information of the meeting to help participants better understand the context of the meeting.</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Meeting Background</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Conference theme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Meeting date, time, and location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Clearly indicate the specific date, time, and location of the meeting so that attendees can arrange their time and attend on time.</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Meeting schedule</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Provide the schedule of the meeting in the PPT courseware, so that participants can understand the process and agenda of the meeting.</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Meeting date, time, and location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Attendees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List a list of attendees for the conference, including the host, keynote speakers, and attendees.</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Role and Responsibilities</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Clarify the roles and responsibilities of each participant in the meeting, in order to better coordinate and organize the meeting.</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Attendees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Meeting agenda</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Meeting theme</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Clarify the core topics of the meeting and ensure that participants understand the key points of the discussion.</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Meeting date, time, and location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Provide the specific time and location of the meeting for attendees to arrange their itinerary.</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Attendees</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List the list of invited attendees to ensure that relevant personnel attend the meeting.</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Agenda item</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Reasonably arrange meeting time to ensure efficient progress and avoid wasting time and resources.</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Meeting duration</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According to the duration of the meeting, arrange rest time and tea break reasonably to improve the attention and energy of participants.</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Rest time and tea break</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Reasonably arrange the agenda sequence to ensure smooth meeting processes and improve meeting efficiency.</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Meeting agenda sequence</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Agenda scheduling</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Host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Choose an experienced host who is responsible for guiding the meeting process and ensuring the smooth progress of the meeting.</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Recorder</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Assign a dedicated person to record the meeting content for the purpose of organizing meeting minutes and archiving.</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Etiquette and Reception</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Ensure proper conference etiquette, thoughtful and meticulous reception work, and leave a good impression on attendees.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Agenda host</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Meeting content and discussion focus</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main theme of the meeting is to discuss the development of the company's business.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This topic involves the current development status of the company's business, market trend analysis, competitor analysis, and future development planning. Attendees need to conduct in-depth discussions on these aspects, provide constructive opinions and suggestions, and provide strong support for the company's business development.</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Discussion Topic </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Summary: Conference Theme 2 focuses on team building and employee training.</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Detailed description: This topic focuses on the improvement of team cohesion and collaborative spirit, as well as the personal and career development of employees. The discussion will involve team communication, collaboration skills, and analysis of employee training needs, aiming to improve the overall quality of the team and individual abilities of employees, and promote the overall performance improvement of the company.</a:t>
            </a:r>
          </a:p>
        </p:txBody>
      </p:sp>
      <p:pic>
        <p:nvPicPr>
          <p:cNvPr id="6" name="Picture 6"/>
          <p:cNvPicPr>
            <a:picLocks noChangeAspect="1"/>
          </p:cNvPicPr>
          <p:nvPr/>
        </p:nvPicPr>
        <p:blipFill>
          <a:blip r:embed="rId2">
            <a:alphaModFix/>
          </a:blip>
          <a:srcRect l="12500" r="12500"/>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Discussion Topic </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https://d.book118.com/457001165044006030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2024-09-01T20:47:19.120</cp:lastPrinted>
  <dcterms:created xsi:type="dcterms:W3CDTF">2024-09-01T12:47:19Z</dcterms:created>
  <dcterms:modified xsi:type="dcterms:W3CDTF">2024-09-01T12:47:20Z</dcterms:modified>
</cp:coreProperties>
</file>