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80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434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770DB-960F-49BD-8FC5-3B29D8EF1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6B951-72AA-481A-9CEE-A17EBE714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58AC8-183F-4266-9AEA-7516EB67F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FEE9B-2B58-492B-82A9-1E93A6696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0EC603-19BD-449D-B798-DDD65F741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162420-D40E-43B3-BCEC-593602B5D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A9C3D2-C429-4FEC-B618-48700D711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D6705-C79B-41A7-B1C5-27096D556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76B44-054B-4727-BC89-D2058710A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3520E-8F91-4688-B239-96F97F8DF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AD880-D8D3-46A2-9AF9-3BDB1D2B4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770" r:id="rId2"/>
    <p:sldLayoutId id="2147487771" r:id="rId3"/>
    <p:sldLayoutId id="2147487772" r:id="rId4"/>
    <p:sldLayoutId id="2147487773" r:id="rId5"/>
    <p:sldLayoutId id="2147487774" r:id="rId6"/>
    <p:sldLayoutId id="2147487775" r:id="rId7"/>
    <p:sldLayoutId id="2147487776" r:id="rId8"/>
    <p:sldLayoutId id="2147487777" r:id="rId9"/>
    <p:sldLayoutId id="2147487778" r:id="rId10"/>
    <p:sldLayoutId id="214748777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24" Type="http://schemas.openxmlformats.org/officeDocument/2006/relationships/tags" Target="../tags/tag430.xml" /><Relationship Id="rId25" Type="http://schemas.openxmlformats.org/officeDocument/2006/relationships/tags" Target="../tags/tag431.xml" /><Relationship Id="rId26" Type="http://schemas.openxmlformats.org/officeDocument/2006/relationships/tags" Target="../tags/tag432.xml" /><Relationship Id="rId27" Type="http://schemas.openxmlformats.org/officeDocument/2006/relationships/tags" Target="../tags/tag43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0201215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2024全球市场趋势分析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500" b="1" spc="300">
                <a:solidFill>
                  <a:schemeClr val="bg1"/>
                </a:solidFill>
                <a:latin typeface="+mj-ea"/>
                <a:ea typeface="+mj-ea"/>
              </a:rPr>
              <a:t>添加标题</a:t>
            </a:r>
            <a:endParaRPr lang="zh-CN" altLang="en-US" sz="25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全球经济发展趋势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500" b="1" spc="300">
                <a:solidFill>
                  <a:schemeClr val="bg1"/>
                </a:solidFill>
                <a:latin typeface="+mj-ea"/>
                <a:ea typeface="+mj-ea"/>
              </a:rPr>
              <a:t>科技趋势</a:t>
            </a:r>
            <a:endParaRPr lang="zh-CN" altLang="en-US" sz="25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500" b="1" spc="300">
                <a:solidFill>
                  <a:schemeClr val="bg1"/>
                </a:solidFill>
                <a:latin typeface="+mj-ea"/>
                <a:ea typeface="+mj-ea"/>
              </a:rPr>
              <a:t>可持续发展趋势</a:t>
            </a:r>
            <a:endParaRPr lang="zh-CN" altLang="en-US" sz="25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500" b="1" spc="300">
                <a:solidFill>
                  <a:schemeClr val="bg1"/>
                </a:solidFill>
                <a:latin typeface="+mj-ea"/>
                <a:ea typeface="+mj-ea"/>
              </a:rPr>
              <a:t>消费趋势</a:t>
            </a:r>
            <a:endParaRPr lang="zh-CN" altLang="en-US" sz="25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500" b="1" spc="300">
                <a:solidFill>
                  <a:schemeClr val="bg1"/>
                </a:solidFill>
                <a:latin typeface="+mj-ea"/>
                <a:ea typeface="+mj-ea"/>
              </a:rPr>
              <a:t>投资趋势</a:t>
            </a:r>
            <a:endParaRPr lang="zh-CN" altLang="en-US" sz="25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https://d.book118.com/457002012156006050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2024全球市场趋势分析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2024-09-23T15:47:50.641</cp:lastPrinted>
  <dcterms:created xsi:type="dcterms:W3CDTF">2024-09-23T07:47:50Z</dcterms:created>
  <dcterms:modified xsi:type="dcterms:W3CDTF">2024-09-23T07:47:53Z</dcterms:modified>
</cp:coreProperties>
</file>