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4DCAF-EF72-4751-B3D0-0BC7D538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CADF8-7CBE-4C8D-8E7A-61D3E5894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689C0-5468-4B95-9868-FB0DE929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3950B-22E1-47DE-AAC2-5B64A3E95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30A31-1A7A-4060-8782-30DD66F90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12BFC-780B-415C-9D43-A1286AAC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5E582-24DE-47AA-8CDF-679713EB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10CF0-598C-4B1F-B150-D62070FC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C43BD-91CC-4632-9AA1-C4A5B9DB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352B8-F365-4F36-9276-A9947994D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37499-C3A7-4F0A-848A-C15208387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02064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公关部工作计划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危机预警与应对机制建设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数据分析与优化调整策略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通过策划和执行各种公关活动，积极塑造和推广公司的品牌形象，提升品牌知名度和美誉度。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媒体关系管理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危机公关处理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与各类媒体保持密切联系，确保公司新闻和信息能够及时、准确地传递给目标受众。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在公司面临危机时，迅速制定并执行有效的危机公关策略，保护公司的声誉和利益。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明确公关部职能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在接下来的一年内，提升品牌知名度10%，增加媒体曝光率20%，提高客户满意度5%。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在未来三到五年内，将公司品牌建设成为行业内的领导者，实现品牌价值和市场份额的显著提升。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设定短期与长期目标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通过公关活动增强客户对公司的认知和信任，促进业务增长。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现有和潜在客户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员工和内部利益相关者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社会公众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与合作伙伴共同开展公关活动，提升双方品牌影响力，实现共赢。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通过公关活动提高员工对公司的认同感和归属感，增强内部凝聚力。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积极履行社会责任，通过公关活动展示公司的良好形象和企业文化，赢得社会尊重和认可。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明确品牌传播的主要对象，包括潜在客户、现有客户、行业专家、媒体记者等。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根据品牌定位和市场环境，制定具有吸引力和差异化的传播主题。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制定传播主题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根据目标受众的特点和偏好，选择合适的传播渠道，如社交媒体、新闻媒体、行业展会等。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选择传播渠道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负责活动的具体执行，包括场地布置、嘉宾邀请、流程安排等。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根据品牌传播策略，策划线上或线下的品牌活动，如新品发布会、行业研讨会、客户见面会等。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对活动效果进行评估，总结经验教训，为下一次活动提供参考。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策划并执行品牌活动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实时监测网络上关于品牌的舆情，了解公众对品牌的看法和态度。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舆情监测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对客户的评价和反馈进行分析，了解客户对品牌的满意度和忠诚度。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在出现品牌危机时，及时制定并执行危机应对策略，保护品牌形象。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监测品牌声誉及口碑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媒体关系建立与维护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拓展媒体资源网络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确定目标媒体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根据公司的行业特点、目标受众和传播需求，确定与公司业务相关的目标媒体，包括主流媒体、行业媒体、地方媒体等。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建立媒体数据库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收集和整理目标媒体的相关信息，如媒体类型、覆盖范围、受众群体、联系方式等，建立媒体数据库以便后续跟踪和管理。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拓展媒体资源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通过参加行业活动、举办媒体见面会、邀请媒体参观公司等方式，与媒体建立联系和互动，拓展媒体资源网络。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撰写新闻稿件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按照新闻写作规范，撰写高质量的新闻稿件，包括标题、导语、正文、结尾等部分，确保新闻内容准确、客观、有吸引力。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发布新闻稿件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通过邮件、传真、快递等方式将新闻稿件发送给目标媒体，同时跟踪发布情况，确保新闻稿件能够及时、准确地发布。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确定新闻主题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根据公司业务和发展动态，确定新闻主题和发布计划，确保新闻内容与公司战略和业务重点保持一致。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定期发布新闻稿件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https://d.book118.com/457002064023006035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2024-09-09T10:32:38.271</cp:lastPrinted>
  <dcterms:created xsi:type="dcterms:W3CDTF">2024-09-09T02:32:38Z</dcterms:created>
  <dcterms:modified xsi:type="dcterms:W3CDTF">2024-09-09T02:32:40Z</dcterms:modified>
</cp:coreProperties>
</file>