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F523E-1A7B-4D83-8859-5FB42DA50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6E968-5172-457B-8384-9802D8EE6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1A2E6-9988-41D7-9639-4EDF4562D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08325-3B22-46A1-8CBF-C5E574C9D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96256-8790-4190-BC51-00AD96F88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BB39D-BE81-4AFB-B81C-38AE7E6A9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36744A-D085-4977-B930-D903ECEE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0B288-777B-49EB-8AA9-4F79AA1F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DF564-A72E-48EC-B09A-3998139CE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28711-DF0D-4196-9A42-46539067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6ED70-40C8-42A3-8231-87C0534D8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10100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提高企业安全管理水平的有效途径危化品安全标志培训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提高企业安全管理水平的有效途径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危化品安全标志的识别和使用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50" b="43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737" b="10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通过培训使员工了解危化品的危害性和安全标志的含义，增强员工的安全意识，减少事故发生的可能性。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符合国家法规要求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国家对于危化品的安全管理有严格的法规要求，企业需要通过培训确保员工遵守相关法规，避免因违规操作而引发的法律责任。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通过危化品安全标志培训，可以展示企业对员工和社会的责任感，提升企业的形象和声誉。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介绍危化品的定义、分类、标识等基本知识，使员工对危化品有初步的认识。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危化品基本知识和分类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危化品安全标志识别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危化品安全操作规范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详细讲解危化品安全标志的图形、颜色、文字等要素及其含义，使员工能够准确识别各种安全标志。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阐述危化品的储存、运输、使用等环节的安全操作规范，提高员工的安全操作技能。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介绍危化品泄漏、火灾、爆炸等紧急情况下的应急处理措施，增强员工的应急处置能力。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危化品安全标志是一种图形符号或文字说明，用于标识危险化学品的特性、危害和防范措施，以提醒人们注意危险并采取相应的防护措施。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危化品安全标志是企业安全管理的重要组成部分，它能够直观地传达危险信息，提高员工的安全意识和操作技能，减少事故的发生和危害。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危化品安全标志的定义和作用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根据危险化学品的特性和危害程度，危化品安全标志可分为禁止标志、警告标志、指令标志和提示标志四类。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危化品安全标志的内容应包括危险化学品的名称、危险性类别、危害特性、防范措施、应急处理等信息。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危化品安全标志的分类和内容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《安全生产法》、《危险化学品安全管理条例》等法律法规对危化品安全标志的设置和使用有明确规定。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《危险化学品安全标志及其使用导则》等标准对危化品安全标志的设计、制作、设置和使用等提出了具体要求。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危化品安全标志的法律法规和标准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提高企业安全管理水平的有效途径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针对不同岗位和作业环节，制定具体的安全操作规程，明确操作步骤和安全要求，降低操作风险。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定期更新和完善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随着企业发展和技术进步，及时修订和完善安全管理制度和操作规程，确保其适应性和有效性。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包括安全生产责任制、安全操作规程、事故应急预案等，确保各项工作有章可循。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制定完善的安全管理制度和操作规程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建立员工安全提案制度，鼓励员工积极参与安全管理，提出改进意见和建议。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开展多样化的安全教育活动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通过安全知识讲座、安全展览、安全演练等形式，提高员工对安全的认识和重视程度。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实施定期的安全培训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针对不同岗位和工种，开展针对性的安全培训，提高员工的安全操作技能和应急处置能力。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加强安全教育和培训，提高员工安全意识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制定安全检查计划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根据企业实际情况，制定定期的安全检查计划，明确检查内容和标准。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开展全面的安全检查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对企业各项安全工作进行全面检查，包括设备设施、作业环境、员工操作等方面。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及时整改安全隐患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对发现的安全隐患进行及时整改，落实整改措施和责任人，确保隐患得到彻底消除。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定期开展安全检查和评估，及时发现和消除安全隐患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https://d.book118.com/457010100006006034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2024-09-07T17:15:22.311</cp:lastPrinted>
  <dcterms:created xsi:type="dcterms:W3CDTF">2024-09-07T09:15:22Z</dcterms:created>
  <dcterms:modified xsi:type="dcterms:W3CDTF">2024-09-07T09:15:24Z</dcterms:modified>
</cp:coreProperties>
</file>